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3"/>
  </p:sldMasterIdLst>
  <p:notesMasterIdLst>
    <p:notesMasterId r:id="rId30"/>
  </p:notesMasterIdLst>
  <p:sldIdLst>
    <p:sldId id="256" r:id="rId4"/>
    <p:sldId id="258" r:id="rId5"/>
    <p:sldId id="259" r:id="rId6"/>
    <p:sldId id="261" r:id="rId7"/>
    <p:sldId id="262" r:id="rId8"/>
    <p:sldId id="263" r:id="rId9"/>
    <p:sldId id="264" r:id="rId10"/>
    <p:sldId id="265" r:id="rId11"/>
    <p:sldId id="266" r:id="rId12"/>
    <p:sldId id="267" r:id="rId13"/>
    <p:sldId id="268"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953BE6-139C-4678-8D99-2AAB16E33982}" v="14" dt="2024-09-05T08:23:42.341"/>
    <p1510:client id="{9347A85B-E21C-4F90-A33C-5B08DAAD4C1E}" v="3" dt="2024-09-05T07:17:15.1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89" autoAdjust="0"/>
    <p:restoredTop sz="94660"/>
  </p:normalViewPr>
  <p:slideViewPr>
    <p:cSldViewPr snapToGrid="0">
      <p:cViewPr varScale="1">
        <p:scale>
          <a:sx n="113" d="100"/>
          <a:sy n="113" d="100"/>
        </p:scale>
        <p:origin x="126"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1.xml"/><Relationship Id="rId21" Type="http://schemas.openxmlformats.org/officeDocument/2006/relationships/slide" Target="slides/slide18.xml"/><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microsoft.com/office/2015/10/relationships/revisionInfo" Target="revisionInfo.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lter Baccinelli" userId="7e2f0220-a2a5-4750-aea0-528f070372df" providerId="ADAL" clId="{23953BE6-139C-4678-8D99-2AAB16E33982}"/>
    <pc:docChg chg="undo redo custSel modSld">
      <pc:chgData name="Walter Baccinelli" userId="7e2f0220-a2a5-4750-aea0-528f070372df" providerId="ADAL" clId="{23953BE6-139C-4678-8D99-2AAB16E33982}" dt="2024-09-05T08:28:06.672" v="501" actId="1076"/>
      <pc:docMkLst>
        <pc:docMk/>
      </pc:docMkLst>
      <pc:sldChg chg="delSp mod">
        <pc:chgData name="Walter Baccinelli" userId="7e2f0220-a2a5-4750-aea0-528f070372df" providerId="ADAL" clId="{23953BE6-139C-4678-8D99-2AAB16E33982}" dt="2024-09-05T07:21:27.232" v="0" actId="478"/>
        <pc:sldMkLst>
          <pc:docMk/>
          <pc:sldMk cId="4222645264" sldId="266"/>
        </pc:sldMkLst>
        <pc:spChg chg="del">
          <ac:chgData name="Walter Baccinelli" userId="7e2f0220-a2a5-4750-aea0-528f070372df" providerId="ADAL" clId="{23953BE6-139C-4678-8D99-2AAB16E33982}" dt="2024-09-05T07:21:27.232" v="0" actId="478"/>
          <ac:spMkLst>
            <pc:docMk/>
            <pc:sldMk cId="4222645264" sldId="266"/>
            <ac:spMk id="3" creationId="{D8FE62B0-01C4-9562-03EA-A13BD7C6390C}"/>
          </ac:spMkLst>
        </pc:spChg>
      </pc:sldChg>
      <pc:sldChg chg="addSp delSp modSp mod">
        <pc:chgData name="Walter Baccinelli" userId="7e2f0220-a2a5-4750-aea0-528f070372df" providerId="ADAL" clId="{23953BE6-139C-4678-8D99-2AAB16E33982}" dt="2024-09-05T07:29:13.259" v="51" actId="478"/>
        <pc:sldMkLst>
          <pc:docMk/>
          <pc:sldMk cId="3183084868" sldId="267"/>
        </pc:sldMkLst>
        <pc:spChg chg="del mod ord">
          <ac:chgData name="Walter Baccinelli" userId="7e2f0220-a2a5-4750-aea0-528f070372df" providerId="ADAL" clId="{23953BE6-139C-4678-8D99-2AAB16E33982}" dt="2024-09-05T07:29:13.259" v="51" actId="478"/>
          <ac:spMkLst>
            <pc:docMk/>
            <pc:sldMk cId="3183084868" sldId="267"/>
            <ac:spMk id="3" creationId="{D8FE62B0-01C4-9562-03EA-A13BD7C6390C}"/>
          </ac:spMkLst>
        </pc:spChg>
        <pc:spChg chg="mod">
          <ac:chgData name="Walter Baccinelli" userId="7e2f0220-a2a5-4750-aea0-528f070372df" providerId="ADAL" clId="{23953BE6-139C-4678-8D99-2AAB16E33982}" dt="2024-09-05T07:24:27.088" v="3"/>
          <ac:spMkLst>
            <pc:docMk/>
            <pc:sldMk cId="3183084868" sldId="267"/>
            <ac:spMk id="9" creationId="{138C9F35-60E4-187A-B612-245C24BF0FCC}"/>
          </ac:spMkLst>
        </pc:spChg>
        <pc:spChg chg="mod">
          <ac:chgData name="Walter Baccinelli" userId="7e2f0220-a2a5-4750-aea0-528f070372df" providerId="ADAL" clId="{23953BE6-139C-4678-8D99-2AAB16E33982}" dt="2024-09-05T07:24:27.088" v="3"/>
          <ac:spMkLst>
            <pc:docMk/>
            <pc:sldMk cId="3183084868" sldId="267"/>
            <ac:spMk id="10" creationId="{4C02DA07-A280-A492-4555-E2319E606718}"/>
          </ac:spMkLst>
        </pc:spChg>
        <pc:spChg chg="mod">
          <ac:chgData name="Walter Baccinelli" userId="7e2f0220-a2a5-4750-aea0-528f070372df" providerId="ADAL" clId="{23953BE6-139C-4678-8D99-2AAB16E33982}" dt="2024-09-05T07:26:23.104" v="4"/>
          <ac:spMkLst>
            <pc:docMk/>
            <pc:sldMk cId="3183084868" sldId="267"/>
            <ac:spMk id="12" creationId="{C089886D-781E-D4ED-F06F-1971833E3230}"/>
          </ac:spMkLst>
        </pc:spChg>
        <pc:spChg chg="mod">
          <ac:chgData name="Walter Baccinelli" userId="7e2f0220-a2a5-4750-aea0-528f070372df" providerId="ADAL" clId="{23953BE6-139C-4678-8D99-2AAB16E33982}" dt="2024-09-05T07:28:40.989" v="49" actId="20577"/>
          <ac:spMkLst>
            <pc:docMk/>
            <pc:sldMk cId="3183084868" sldId="267"/>
            <ac:spMk id="13" creationId="{B1F969E2-5447-5648-0CA2-2AFC68E2F65A}"/>
          </ac:spMkLst>
        </pc:spChg>
        <pc:grpChg chg="add mod">
          <ac:chgData name="Walter Baccinelli" userId="7e2f0220-a2a5-4750-aea0-528f070372df" providerId="ADAL" clId="{23953BE6-139C-4678-8D99-2AAB16E33982}" dt="2024-09-05T07:24:27.088" v="3"/>
          <ac:grpSpMkLst>
            <pc:docMk/>
            <pc:sldMk cId="3183084868" sldId="267"/>
            <ac:grpSpMk id="8" creationId="{CF0281F9-AEFF-36D8-F90F-EF5BC1B5D350}"/>
          </ac:grpSpMkLst>
        </pc:grpChg>
        <pc:grpChg chg="add mod">
          <ac:chgData name="Walter Baccinelli" userId="7e2f0220-a2a5-4750-aea0-528f070372df" providerId="ADAL" clId="{23953BE6-139C-4678-8D99-2AAB16E33982}" dt="2024-09-05T07:28:59.081" v="50" actId="14100"/>
          <ac:grpSpMkLst>
            <pc:docMk/>
            <pc:sldMk cId="3183084868" sldId="267"/>
            <ac:grpSpMk id="11" creationId="{00CBF254-4B70-EB52-9FA2-D38C3427CF4A}"/>
          </ac:grpSpMkLst>
        </pc:grpChg>
      </pc:sldChg>
      <pc:sldChg chg="modSp mod">
        <pc:chgData name="Walter Baccinelli" userId="7e2f0220-a2a5-4750-aea0-528f070372df" providerId="ADAL" clId="{23953BE6-139C-4678-8D99-2AAB16E33982}" dt="2024-09-05T07:50:41.185" v="55" actId="732"/>
        <pc:sldMkLst>
          <pc:docMk/>
          <pc:sldMk cId="2575833919" sldId="270"/>
        </pc:sldMkLst>
        <pc:picChg chg="mod modCrop">
          <ac:chgData name="Walter Baccinelli" userId="7e2f0220-a2a5-4750-aea0-528f070372df" providerId="ADAL" clId="{23953BE6-139C-4678-8D99-2AAB16E33982}" dt="2024-09-05T07:50:41.185" v="55" actId="732"/>
          <ac:picMkLst>
            <pc:docMk/>
            <pc:sldMk cId="2575833919" sldId="270"/>
            <ac:picMk id="6" creationId="{7B393FA8-25D3-B35E-E0D2-1EBE9DDDDA97}"/>
          </ac:picMkLst>
        </pc:picChg>
      </pc:sldChg>
      <pc:sldChg chg="addSp delSp modSp mod">
        <pc:chgData name="Walter Baccinelli" userId="7e2f0220-a2a5-4750-aea0-528f070372df" providerId="ADAL" clId="{23953BE6-139C-4678-8D99-2AAB16E33982}" dt="2024-09-05T07:53:51.040" v="116" actId="1076"/>
        <pc:sldMkLst>
          <pc:docMk/>
          <pc:sldMk cId="3226815823" sldId="271"/>
        </pc:sldMkLst>
        <pc:spChg chg="del mod ord">
          <ac:chgData name="Walter Baccinelli" userId="7e2f0220-a2a5-4750-aea0-528f070372df" providerId="ADAL" clId="{23953BE6-139C-4678-8D99-2AAB16E33982}" dt="2024-09-05T07:51:33.261" v="65" actId="478"/>
          <ac:spMkLst>
            <pc:docMk/>
            <pc:sldMk cId="3226815823" sldId="271"/>
            <ac:spMk id="3" creationId="{D8FE62B0-01C4-9562-03EA-A13BD7C6390C}"/>
          </ac:spMkLst>
        </pc:spChg>
        <pc:spChg chg="mod topLvl">
          <ac:chgData name="Walter Baccinelli" userId="7e2f0220-a2a5-4750-aea0-528f070372df" providerId="ADAL" clId="{23953BE6-139C-4678-8D99-2AAB16E33982}" dt="2024-09-05T07:53:48.481" v="115" actId="164"/>
          <ac:spMkLst>
            <pc:docMk/>
            <pc:sldMk cId="3226815823" sldId="271"/>
            <ac:spMk id="6" creationId="{90A897F8-6BA3-F37E-8D3F-7E7ACC304A6B}"/>
          </ac:spMkLst>
        </pc:spChg>
        <pc:spChg chg="mod topLvl">
          <ac:chgData name="Walter Baccinelli" userId="7e2f0220-a2a5-4750-aea0-528f070372df" providerId="ADAL" clId="{23953BE6-139C-4678-8D99-2AAB16E33982}" dt="2024-09-05T07:53:48.481" v="115" actId="164"/>
          <ac:spMkLst>
            <pc:docMk/>
            <pc:sldMk cId="3226815823" sldId="271"/>
            <ac:spMk id="7" creationId="{32FA22D9-69A6-25EF-B354-7032AC8EB144}"/>
          </ac:spMkLst>
        </pc:spChg>
        <pc:grpChg chg="add del mod">
          <ac:chgData name="Walter Baccinelli" userId="7e2f0220-a2a5-4750-aea0-528f070372df" providerId="ADAL" clId="{23953BE6-139C-4678-8D99-2AAB16E33982}" dt="2024-09-05T07:52:01.314" v="75" actId="165"/>
          <ac:grpSpMkLst>
            <pc:docMk/>
            <pc:sldMk cId="3226815823" sldId="271"/>
            <ac:grpSpMk id="4" creationId="{C5D589E8-DA86-1794-F6FB-0E113D5DE617}"/>
          </ac:grpSpMkLst>
        </pc:grpChg>
        <pc:grpChg chg="add mod">
          <ac:chgData name="Walter Baccinelli" userId="7e2f0220-a2a5-4750-aea0-528f070372df" providerId="ADAL" clId="{23953BE6-139C-4678-8D99-2AAB16E33982}" dt="2024-09-05T07:53:51.040" v="116" actId="1076"/>
          <ac:grpSpMkLst>
            <pc:docMk/>
            <pc:sldMk cId="3226815823" sldId="271"/>
            <ac:grpSpMk id="8" creationId="{7843DFAC-869D-74B4-A3E7-9AF4EF4D5EAD}"/>
          </ac:grpSpMkLst>
        </pc:grpChg>
      </pc:sldChg>
      <pc:sldChg chg="addSp modSp mod">
        <pc:chgData name="Walter Baccinelli" userId="7e2f0220-a2a5-4750-aea0-528f070372df" providerId="ADAL" clId="{23953BE6-139C-4678-8D99-2AAB16E33982}" dt="2024-09-05T08:23:29.438" v="495" actId="113"/>
        <pc:sldMkLst>
          <pc:docMk/>
          <pc:sldMk cId="377405056" sldId="272"/>
        </pc:sldMkLst>
        <pc:spChg chg="mod">
          <ac:chgData name="Walter Baccinelli" userId="7e2f0220-a2a5-4750-aea0-528f070372df" providerId="ADAL" clId="{23953BE6-139C-4678-8D99-2AAB16E33982}" dt="2024-09-05T07:54:50.913" v="195" actId="20577"/>
          <ac:spMkLst>
            <pc:docMk/>
            <pc:sldMk cId="377405056" sldId="272"/>
            <ac:spMk id="2" creationId="{56AD2C33-246B-BA6A-AFA5-D52BCE8DE8DF}"/>
          </ac:spMkLst>
        </pc:spChg>
        <pc:spChg chg="mod">
          <ac:chgData name="Walter Baccinelli" userId="7e2f0220-a2a5-4750-aea0-528f070372df" providerId="ADAL" clId="{23953BE6-139C-4678-8D99-2AAB16E33982}" dt="2024-09-05T08:23:29.438" v="495" actId="113"/>
          <ac:spMkLst>
            <pc:docMk/>
            <pc:sldMk cId="377405056" sldId="272"/>
            <ac:spMk id="3" creationId="{0F1BD653-F9E4-193E-0F89-1839A885854E}"/>
          </ac:spMkLst>
        </pc:spChg>
        <pc:spChg chg="mod">
          <ac:chgData name="Walter Baccinelli" userId="7e2f0220-a2a5-4750-aea0-528f070372df" providerId="ADAL" clId="{23953BE6-139C-4678-8D99-2AAB16E33982}" dt="2024-09-05T07:54:10.579" v="118"/>
          <ac:spMkLst>
            <pc:docMk/>
            <pc:sldMk cId="377405056" sldId="272"/>
            <ac:spMk id="5" creationId="{B2D2E474-66F2-74E6-0F74-E7151152AA40}"/>
          </ac:spMkLst>
        </pc:spChg>
        <pc:spChg chg="mod">
          <ac:chgData name="Walter Baccinelli" userId="7e2f0220-a2a5-4750-aea0-528f070372df" providerId="ADAL" clId="{23953BE6-139C-4678-8D99-2AAB16E33982}" dt="2024-09-05T07:54:10.579" v="118"/>
          <ac:spMkLst>
            <pc:docMk/>
            <pc:sldMk cId="377405056" sldId="272"/>
            <ac:spMk id="6" creationId="{A3D74FF2-E427-795D-89C8-DF6709166E86}"/>
          </ac:spMkLst>
        </pc:spChg>
        <pc:grpChg chg="add mod">
          <ac:chgData name="Walter Baccinelli" userId="7e2f0220-a2a5-4750-aea0-528f070372df" providerId="ADAL" clId="{23953BE6-139C-4678-8D99-2AAB16E33982}" dt="2024-09-05T07:54:10.579" v="118"/>
          <ac:grpSpMkLst>
            <pc:docMk/>
            <pc:sldMk cId="377405056" sldId="272"/>
            <ac:grpSpMk id="4" creationId="{9DD92FB4-F0EB-5676-266A-E4427605481B}"/>
          </ac:grpSpMkLst>
        </pc:grpChg>
        <pc:picChg chg="mod">
          <ac:chgData name="Walter Baccinelli" userId="7e2f0220-a2a5-4750-aea0-528f070372df" providerId="ADAL" clId="{23953BE6-139C-4678-8D99-2AAB16E33982}" dt="2024-09-05T07:54:10.579" v="118"/>
          <ac:picMkLst>
            <pc:docMk/>
            <pc:sldMk cId="377405056" sldId="272"/>
            <ac:picMk id="7" creationId="{2BF4A72A-980A-AF3D-9C0C-71BE27348421}"/>
          </ac:picMkLst>
        </pc:picChg>
      </pc:sldChg>
      <pc:sldChg chg="addSp delSp modSp mod">
        <pc:chgData name="Walter Baccinelli" userId="7e2f0220-a2a5-4750-aea0-528f070372df" providerId="ADAL" clId="{23953BE6-139C-4678-8D99-2AAB16E33982}" dt="2024-09-05T08:04:37.016" v="235" actId="14100"/>
        <pc:sldMkLst>
          <pc:docMk/>
          <pc:sldMk cId="1721201690" sldId="273"/>
        </pc:sldMkLst>
        <pc:spChg chg="mod">
          <ac:chgData name="Walter Baccinelli" userId="7e2f0220-a2a5-4750-aea0-528f070372df" providerId="ADAL" clId="{23953BE6-139C-4678-8D99-2AAB16E33982}" dt="2024-09-05T07:57:54.383" v="204"/>
          <ac:spMkLst>
            <pc:docMk/>
            <pc:sldMk cId="1721201690" sldId="273"/>
            <ac:spMk id="4" creationId="{D03757C0-0CC0-B951-A674-01F3AD66E0E2}"/>
          </ac:spMkLst>
        </pc:spChg>
        <pc:spChg chg="del mod ord">
          <ac:chgData name="Walter Baccinelli" userId="7e2f0220-a2a5-4750-aea0-528f070372df" providerId="ADAL" clId="{23953BE6-139C-4678-8D99-2AAB16E33982}" dt="2024-09-05T08:04:30.841" v="234" actId="478"/>
          <ac:spMkLst>
            <pc:docMk/>
            <pc:sldMk cId="1721201690" sldId="273"/>
            <ac:spMk id="6" creationId="{A506D119-EA76-6EF7-99B9-41B425A61ED4}"/>
          </ac:spMkLst>
        </pc:spChg>
        <pc:spChg chg="mod">
          <ac:chgData name="Walter Baccinelli" userId="7e2f0220-a2a5-4750-aea0-528f070372df" providerId="ADAL" clId="{23953BE6-139C-4678-8D99-2AAB16E33982}" dt="2024-09-05T08:04:27.475" v="233" actId="20577"/>
          <ac:spMkLst>
            <pc:docMk/>
            <pc:sldMk cId="1721201690" sldId="273"/>
            <ac:spMk id="11" creationId="{5F615D28-8013-C8CF-CE24-279460C31340}"/>
          </ac:spMkLst>
        </pc:spChg>
        <pc:grpChg chg="add mod">
          <ac:chgData name="Walter Baccinelli" userId="7e2f0220-a2a5-4750-aea0-528f070372df" providerId="ADAL" clId="{23953BE6-139C-4678-8D99-2AAB16E33982}" dt="2024-09-05T08:04:37.016" v="235" actId="14100"/>
          <ac:grpSpMkLst>
            <pc:docMk/>
            <pc:sldMk cId="1721201690" sldId="273"/>
            <ac:grpSpMk id="3" creationId="{4DA28F65-8A6E-1D49-C742-3138DCBE9E83}"/>
          </ac:grpSpMkLst>
        </pc:grpChg>
      </pc:sldChg>
      <pc:sldChg chg="addSp delSp modSp mod">
        <pc:chgData name="Walter Baccinelli" userId="7e2f0220-a2a5-4750-aea0-528f070372df" providerId="ADAL" clId="{23953BE6-139C-4678-8D99-2AAB16E33982}" dt="2024-09-05T08:14:35.817" v="336" actId="478"/>
        <pc:sldMkLst>
          <pc:docMk/>
          <pc:sldMk cId="2202163825" sldId="274"/>
        </pc:sldMkLst>
        <pc:spChg chg="del mod ord">
          <ac:chgData name="Walter Baccinelli" userId="7e2f0220-a2a5-4750-aea0-528f070372df" providerId="ADAL" clId="{23953BE6-139C-4678-8D99-2AAB16E33982}" dt="2024-09-05T08:14:35.817" v="336" actId="478"/>
          <ac:spMkLst>
            <pc:docMk/>
            <pc:sldMk cId="2202163825" sldId="274"/>
            <ac:spMk id="6" creationId="{A506D119-EA76-6EF7-99B9-41B425A61ED4}"/>
          </ac:spMkLst>
        </pc:spChg>
        <pc:spChg chg="mod">
          <ac:chgData name="Walter Baccinelli" userId="7e2f0220-a2a5-4750-aea0-528f070372df" providerId="ADAL" clId="{23953BE6-139C-4678-8D99-2AAB16E33982}" dt="2024-09-05T08:04:50.159" v="238"/>
          <ac:spMkLst>
            <pc:docMk/>
            <pc:sldMk cId="2202163825" sldId="274"/>
            <ac:spMk id="8" creationId="{329972CA-4A01-5C46-A750-28FC1FBD173A}"/>
          </ac:spMkLst>
        </pc:spChg>
        <pc:spChg chg="mod">
          <ac:chgData name="Walter Baccinelli" userId="7e2f0220-a2a5-4750-aea0-528f070372df" providerId="ADAL" clId="{23953BE6-139C-4678-8D99-2AAB16E33982}" dt="2024-09-05T08:14:30.772" v="335"/>
          <ac:spMkLst>
            <pc:docMk/>
            <pc:sldMk cId="2202163825" sldId="274"/>
            <ac:spMk id="9" creationId="{0260D50D-5BB8-A2A7-B005-21ADBCA1E2E4}"/>
          </ac:spMkLst>
        </pc:spChg>
        <pc:grpChg chg="add mod">
          <ac:chgData name="Walter Baccinelli" userId="7e2f0220-a2a5-4750-aea0-528f070372df" providerId="ADAL" clId="{23953BE6-139C-4678-8D99-2AAB16E33982}" dt="2024-09-05T08:04:50.159" v="238"/>
          <ac:grpSpMkLst>
            <pc:docMk/>
            <pc:sldMk cId="2202163825" sldId="274"/>
            <ac:grpSpMk id="3" creationId="{5DC82D44-3220-681C-22FA-1D17B04DEF10}"/>
          </ac:grpSpMkLst>
        </pc:grpChg>
      </pc:sldChg>
      <pc:sldChg chg="addSp delSp modSp mod">
        <pc:chgData name="Walter Baccinelli" userId="7e2f0220-a2a5-4750-aea0-528f070372df" providerId="ADAL" clId="{23953BE6-139C-4678-8D99-2AAB16E33982}" dt="2024-09-05T08:18:12.065" v="448" actId="478"/>
        <pc:sldMkLst>
          <pc:docMk/>
          <pc:sldMk cId="1231116633" sldId="275"/>
        </pc:sldMkLst>
        <pc:spChg chg="del mod ord">
          <ac:chgData name="Walter Baccinelli" userId="7e2f0220-a2a5-4750-aea0-528f070372df" providerId="ADAL" clId="{23953BE6-139C-4678-8D99-2AAB16E33982}" dt="2024-09-05T08:18:12.065" v="448" actId="478"/>
          <ac:spMkLst>
            <pc:docMk/>
            <pc:sldMk cId="1231116633" sldId="275"/>
            <ac:spMk id="6" creationId="{A506D119-EA76-6EF7-99B9-41B425A61ED4}"/>
          </ac:spMkLst>
        </pc:spChg>
        <pc:spChg chg="mod topLvl">
          <ac:chgData name="Walter Baccinelli" userId="7e2f0220-a2a5-4750-aea0-528f070372df" providerId="ADAL" clId="{23953BE6-139C-4678-8D99-2AAB16E33982}" dt="2024-09-05T08:18:09.104" v="447" actId="14100"/>
          <ac:spMkLst>
            <pc:docMk/>
            <pc:sldMk cId="1231116633" sldId="275"/>
            <ac:spMk id="7" creationId="{1CA1EE7B-72A9-09D0-38C8-82AF7ABB183F}"/>
          </ac:spMkLst>
        </pc:spChg>
        <pc:spChg chg="mod topLvl">
          <ac:chgData name="Walter Baccinelli" userId="7e2f0220-a2a5-4750-aea0-528f070372df" providerId="ADAL" clId="{23953BE6-139C-4678-8D99-2AAB16E33982}" dt="2024-09-05T08:18:06.316" v="446" actId="165"/>
          <ac:spMkLst>
            <pc:docMk/>
            <pc:sldMk cId="1231116633" sldId="275"/>
            <ac:spMk id="8" creationId="{5BDDFC09-7807-AE21-FF3F-C45F5AD238D6}"/>
          </ac:spMkLst>
        </pc:spChg>
        <pc:grpChg chg="add del mod">
          <ac:chgData name="Walter Baccinelli" userId="7e2f0220-a2a5-4750-aea0-528f070372df" providerId="ADAL" clId="{23953BE6-139C-4678-8D99-2AAB16E33982}" dt="2024-09-05T08:18:06.316" v="446" actId="165"/>
          <ac:grpSpMkLst>
            <pc:docMk/>
            <pc:sldMk cId="1231116633" sldId="275"/>
            <ac:grpSpMk id="4" creationId="{82CCEEA8-1566-518B-D99A-E079B4453BB3}"/>
          </ac:grpSpMkLst>
        </pc:grpChg>
      </pc:sldChg>
      <pc:sldChg chg="addSp delSp modSp mod">
        <pc:chgData name="Walter Baccinelli" userId="7e2f0220-a2a5-4750-aea0-528f070372df" providerId="ADAL" clId="{23953BE6-139C-4678-8D99-2AAB16E33982}" dt="2024-09-05T08:21:34.058" v="477" actId="478"/>
        <pc:sldMkLst>
          <pc:docMk/>
          <pc:sldMk cId="1758337929" sldId="276"/>
        </pc:sldMkLst>
        <pc:spChg chg="del mod ord">
          <ac:chgData name="Walter Baccinelli" userId="7e2f0220-a2a5-4750-aea0-528f070372df" providerId="ADAL" clId="{23953BE6-139C-4678-8D99-2AAB16E33982}" dt="2024-09-05T08:21:34.058" v="477" actId="478"/>
          <ac:spMkLst>
            <pc:docMk/>
            <pc:sldMk cId="1758337929" sldId="276"/>
            <ac:spMk id="6" creationId="{A506D119-EA76-6EF7-99B9-41B425A61ED4}"/>
          </ac:spMkLst>
        </pc:spChg>
        <pc:spChg chg="mod">
          <ac:chgData name="Walter Baccinelli" userId="7e2f0220-a2a5-4750-aea0-528f070372df" providerId="ADAL" clId="{23953BE6-139C-4678-8D99-2AAB16E33982}" dt="2024-09-05T08:18:29.983" v="451"/>
          <ac:spMkLst>
            <pc:docMk/>
            <pc:sldMk cId="1758337929" sldId="276"/>
            <ac:spMk id="8" creationId="{9CE20952-2271-3DB0-3F20-9C29BFD465AD}"/>
          </ac:spMkLst>
        </pc:spChg>
        <pc:spChg chg="mod">
          <ac:chgData name="Walter Baccinelli" userId="7e2f0220-a2a5-4750-aea0-528f070372df" providerId="ADAL" clId="{23953BE6-139C-4678-8D99-2AAB16E33982}" dt="2024-09-05T08:21:26.811" v="476" actId="20577"/>
          <ac:spMkLst>
            <pc:docMk/>
            <pc:sldMk cId="1758337929" sldId="276"/>
            <ac:spMk id="9" creationId="{8F8F3CBF-C302-108F-C9CC-ABAC31036DE8}"/>
          </ac:spMkLst>
        </pc:spChg>
        <pc:grpChg chg="add mod">
          <ac:chgData name="Walter Baccinelli" userId="7e2f0220-a2a5-4750-aea0-528f070372df" providerId="ADAL" clId="{23953BE6-139C-4678-8D99-2AAB16E33982}" dt="2024-09-05T08:18:29.983" v="451"/>
          <ac:grpSpMkLst>
            <pc:docMk/>
            <pc:sldMk cId="1758337929" sldId="276"/>
            <ac:grpSpMk id="3" creationId="{9E22A894-701D-A4B9-736F-757B844C9435}"/>
          </ac:grpSpMkLst>
        </pc:grpChg>
      </pc:sldChg>
      <pc:sldChg chg="addSp modSp mod">
        <pc:chgData name="Walter Baccinelli" userId="7e2f0220-a2a5-4750-aea0-528f070372df" providerId="ADAL" clId="{23953BE6-139C-4678-8D99-2AAB16E33982}" dt="2024-09-05T08:22:17.752" v="489" actId="1038"/>
        <pc:sldMkLst>
          <pc:docMk/>
          <pc:sldMk cId="3557189189" sldId="277"/>
        </pc:sldMkLst>
        <pc:spChg chg="add mod">
          <ac:chgData name="Walter Baccinelli" userId="7e2f0220-a2a5-4750-aea0-528f070372df" providerId="ADAL" clId="{23953BE6-139C-4678-8D99-2AAB16E33982}" dt="2024-09-05T08:22:17.752" v="489" actId="1038"/>
          <ac:spMkLst>
            <pc:docMk/>
            <pc:sldMk cId="3557189189" sldId="277"/>
            <ac:spMk id="4" creationId="{9DAFFC18-E670-6E6A-5852-F21FD22B3D8A}"/>
          </ac:spMkLst>
        </pc:spChg>
      </pc:sldChg>
      <pc:sldChg chg="modNotesTx">
        <pc:chgData name="Walter Baccinelli" userId="7e2f0220-a2a5-4750-aea0-528f070372df" providerId="ADAL" clId="{23953BE6-139C-4678-8D99-2AAB16E33982}" dt="2024-09-05T08:22:56.507" v="491" actId="6549"/>
        <pc:sldMkLst>
          <pc:docMk/>
          <pc:sldMk cId="2463744440" sldId="278"/>
        </pc:sldMkLst>
      </pc:sldChg>
      <pc:sldChg chg="modNotesTx">
        <pc:chgData name="Walter Baccinelli" userId="7e2f0220-a2a5-4750-aea0-528f070372df" providerId="ADAL" clId="{23953BE6-139C-4678-8D99-2AAB16E33982}" dt="2024-09-05T08:22:50.762" v="490" actId="6549"/>
        <pc:sldMkLst>
          <pc:docMk/>
          <pc:sldMk cId="3344124495" sldId="279"/>
        </pc:sldMkLst>
      </pc:sldChg>
      <pc:sldChg chg="addSp modSp mod">
        <pc:chgData name="Walter Baccinelli" userId="7e2f0220-a2a5-4750-aea0-528f070372df" providerId="ADAL" clId="{23953BE6-139C-4678-8D99-2AAB16E33982}" dt="2024-09-05T08:23:21.812" v="494" actId="113"/>
        <pc:sldMkLst>
          <pc:docMk/>
          <pc:sldMk cId="500310775" sldId="282"/>
        </pc:sldMkLst>
        <pc:spChg chg="mod">
          <ac:chgData name="Walter Baccinelli" userId="7e2f0220-a2a5-4750-aea0-528f070372df" providerId="ADAL" clId="{23953BE6-139C-4678-8D99-2AAB16E33982}" dt="2024-09-05T08:23:21.812" v="494" actId="113"/>
          <ac:spMkLst>
            <pc:docMk/>
            <pc:sldMk cId="500310775" sldId="282"/>
            <ac:spMk id="3" creationId="{F080CA86-C524-3683-5340-D58B6AF7385D}"/>
          </ac:spMkLst>
        </pc:spChg>
        <pc:spChg chg="mod">
          <ac:chgData name="Walter Baccinelli" userId="7e2f0220-a2a5-4750-aea0-528f070372df" providerId="ADAL" clId="{23953BE6-139C-4678-8D99-2AAB16E33982}" dt="2024-09-05T08:23:15.731" v="492"/>
          <ac:spMkLst>
            <pc:docMk/>
            <pc:sldMk cId="500310775" sldId="282"/>
            <ac:spMk id="5" creationId="{CB0DE934-3188-C6FF-36AC-F3E374DFFCC2}"/>
          </ac:spMkLst>
        </pc:spChg>
        <pc:spChg chg="mod">
          <ac:chgData name="Walter Baccinelli" userId="7e2f0220-a2a5-4750-aea0-528f070372df" providerId="ADAL" clId="{23953BE6-139C-4678-8D99-2AAB16E33982}" dt="2024-09-05T08:23:15.731" v="492"/>
          <ac:spMkLst>
            <pc:docMk/>
            <pc:sldMk cId="500310775" sldId="282"/>
            <ac:spMk id="6" creationId="{212A8AE4-261A-08DD-AB24-B3514BB731C9}"/>
          </ac:spMkLst>
        </pc:spChg>
        <pc:grpChg chg="add mod">
          <ac:chgData name="Walter Baccinelli" userId="7e2f0220-a2a5-4750-aea0-528f070372df" providerId="ADAL" clId="{23953BE6-139C-4678-8D99-2AAB16E33982}" dt="2024-09-05T08:23:15.731" v="492"/>
          <ac:grpSpMkLst>
            <pc:docMk/>
            <pc:sldMk cId="500310775" sldId="282"/>
            <ac:grpSpMk id="4" creationId="{EBAE4C94-DE30-790F-981F-33EEE798D557}"/>
          </ac:grpSpMkLst>
        </pc:grpChg>
        <pc:picChg chg="mod">
          <ac:chgData name="Walter Baccinelli" userId="7e2f0220-a2a5-4750-aea0-528f070372df" providerId="ADAL" clId="{23953BE6-139C-4678-8D99-2AAB16E33982}" dt="2024-09-05T08:23:15.731" v="492"/>
          <ac:picMkLst>
            <pc:docMk/>
            <pc:sldMk cId="500310775" sldId="282"/>
            <ac:picMk id="7" creationId="{659672B2-40A9-A14A-D583-CE8BA5374870}"/>
          </ac:picMkLst>
        </pc:picChg>
      </pc:sldChg>
      <pc:sldChg chg="addSp modSp mod modShow">
        <pc:chgData name="Walter Baccinelli" userId="7e2f0220-a2a5-4750-aea0-528f070372df" providerId="ADAL" clId="{23953BE6-139C-4678-8D99-2AAB16E33982}" dt="2024-09-05T08:23:45.513" v="498" actId="1076"/>
        <pc:sldMkLst>
          <pc:docMk/>
          <pc:sldMk cId="3982751163" sldId="283"/>
        </pc:sldMkLst>
        <pc:spChg chg="mod">
          <ac:chgData name="Walter Baccinelli" userId="7e2f0220-a2a5-4750-aea0-528f070372df" providerId="ADAL" clId="{23953BE6-139C-4678-8D99-2AAB16E33982}" dt="2024-09-05T08:23:45.513" v="498" actId="1076"/>
          <ac:spMkLst>
            <pc:docMk/>
            <pc:sldMk cId="3982751163" sldId="283"/>
            <ac:spMk id="3" creationId="{85B1327B-FDF5-AB77-0567-98B44FCA3E75}"/>
          </ac:spMkLst>
        </pc:spChg>
        <pc:spChg chg="mod">
          <ac:chgData name="Walter Baccinelli" userId="7e2f0220-a2a5-4750-aea0-528f070372df" providerId="ADAL" clId="{23953BE6-139C-4678-8D99-2AAB16E33982}" dt="2024-09-05T08:23:42.341" v="497"/>
          <ac:spMkLst>
            <pc:docMk/>
            <pc:sldMk cId="3982751163" sldId="283"/>
            <ac:spMk id="5" creationId="{8356CF70-EF2A-70A5-17A0-F301E8DFF12E}"/>
          </ac:spMkLst>
        </pc:spChg>
        <pc:spChg chg="mod">
          <ac:chgData name="Walter Baccinelli" userId="7e2f0220-a2a5-4750-aea0-528f070372df" providerId="ADAL" clId="{23953BE6-139C-4678-8D99-2AAB16E33982}" dt="2024-09-05T08:23:42.341" v="497"/>
          <ac:spMkLst>
            <pc:docMk/>
            <pc:sldMk cId="3982751163" sldId="283"/>
            <ac:spMk id="6" creationId="{7D05F34A-59E1-6A41-838A-8C503A6C6D62}"/>
          </ac:spMkLst>
        </pc:spChg>
        <pc:grpChg chg="add mod">
          <ac:chgData name="Walter Baccinelli" userId="7e2f0220-a2a5-4750-aea0-528f070372df" providerId="ADAL" clId="{23953BE6-139C-4678-8D99-2AAB16E33982}" dt="2024-09-05T08:23:42.341" v="497"/>
          <ac:grpSpMkLst>
            <pc:docMk/>
            <pc:sldMk cId="3982751163" sldId="283"/>
            <ac:grpSpMk id="4" creationId="{05FA63AD-C6AA-E70E-DB78-A6D371D246A8}"/>
          </ac:grpSpMkLst>
        </pc:grpChg>
        <pc:picChg chg="mod">
          <ac:chgData name="Walter Baccinelli" userId="7e2f0220-a2a5-4750-aea0-528f070372df" providerId="ADAL" clId="{23953BE6-139C-4678-8D99-2AAB16E33982}" dt="2024-09-05T08:23:42.341" v="497"/>
          <ac:picMkLst>
            <pc:docMk/>
            <pc:sldMk cId="3982751163" sldId="283"/>
            <ac:picMk id="7" creationId="{82D4FED1-1DFB-420A-AFF1-BC6FC04642ED}"/>
          </ac:picMkLst>
        </pc:picChg>
      </pc:sldChg>
      <pc:sldChg chg="modSp mod">
        <pc:chgData name="Walter Baccinelli" userId="7e2f0220-a2a5-4750-aea0-528f070372df" providerId="ADAL" clId="{23953BE6-139C-4678-8D99-2AAB16E33982}" dt="2024-09-05T08:28:06.672" v="501" actId="1076"/>
        <pc:sldMkLst>
          <pc:docMk/>
          <pc:sldMk cId="3468674285" sldId="284"/>
        </pc:sldMkLst>
        <pc:spChg chg="mod">
          <ac:chgData name="Walter Baccinelli" userId="7e2f0220-a2a5-4750-aea0-528f070372df" providerId="ADAL" clId="{23953BE6-139C-4678-8D99-2AAB16E33982}" dt="2024-09-05T08:28:06.672" v="501" actId="1076"/>
          <ac:spMkLst>
            <pc:docMk/>
            <pc:sldMk cId="3468674285" sldId="284"/>
            <ac:spMk id="3" creationId="{E1A124BE-D3EE-75BB-7138-5750D99A50CC}"/>
          </ac:spMkLst>
        </pc:spChg>
      </pc:sldChg>
    </pc:docChg>
  </pc:docChgLst>
  <pc:docChgLst>
    <pc:chgData name="Walter Baccinelli" userId="7e2f0220-a2a5-4750-aea0-528f070372df" providerId="ADAL" clId="{9347A85B-E21C-4F90-A33C-5B08DAAD4C1E}"/>
    <pc:docChg chg="undo custSel modSld">
      <pc:chgData name="Walter Baccinelli" userId="7e2f0220-a2a5-4750-aea0-528f070372df" providerId="ADAL" clId="{9347A85B-E21C-4F90-A33C-5B08DAAD4C1E}" dt="2024-09-05T07:17:38.655" v="43" actId="1076"/>
      <pc:docMkLst>
        <pc:docMk/>
      </pc:docMkLst>
      <pc:sldChg chg="addSp delSp modSp mod">
        <pc:chgData name="Walter Baccinelli" userId="7e2f0220-a2a5-4750-aea0-528f070372df" providerId="ADAL" clId="{9347A85B-E21C-4F90-A33C-5B08DAAD4C1E}" dt="2024-09-05T07:14:11.277" v="9" actId="478"/>
        <pc:sldMkLst>
          <pc:docMk/>
          <pc:sldMk cId="1882263846" sldId="264"/>
        </pc:sldMkLst>
        <pc:spChg chg="del mod ord">
          <ac:chgData name="Walter Baccinelli" userId="7e2f0220-a2a5-4750-aea0-528f070372df" providerId="ADAL" clId="{9347A85B-E21C-4F90-A33C-5B08DAAD4C1E}" dt="2024-09-05T07:14:11.277" v="9" actId="478"/>
          <ac:spMkLst>
            <pc:docMk/>
            <pc:sldMk cId="1882263846" sldId="264"/>
            <ac:spMk id="3" creationId="{D8FE62B0-01C4-9562-03EA-A13BD7C6390C}"/>
          </ac:spMkLst>
        </pc:spChg>
        <pc:spChg chg="mod">
          <ac:chgData name="Walter Baccinelli" userId="7e2f0220-a2a5-4750-aea0-528f070372df" providerId="ADAL" clId="{9347A85B-E21C-4F90-A33C-5B08DAAD4C1E}" dt="2024-09-05T07:13:51.345" v="2"/>
          <ac:spMkLst>
            <pc:docMk/>
            <pc:sldMk cId="1882263846" sldId="264"/>
            <ac:spMk id="7" creationId="{DFF1120F-A313-E760-DD7D-6E92A9977CE4}"/>
          </ac:spMkLst>
        </pc:spChg>
        <pc:spChg chg="mod">
          <ac:chgData name="Walter Baccinelli" userId="7e2f0220-a2a5-4750-aea0-528f070372df" providerId="ADAL" clId="{9347A85B-E21C-4F90-A33C-5B08DAAD4C1E}" dt="2024-09-05T07:14:08.316" v="8" actId="20577"/>
          <ac:spMkLst>
            <pc:docMk/>
            <pc:sldMk cId="1882263846" sldId="264"/>
            <ac:spMk id="8" creationId="{F0D33547-1C12-3BD6-473B-3FBB78078007}"/>
          </ac:spMkLst>
        </pc:spChg>
        <pc:grpChg chg="add mod">
          <ac:chgData name="Walter Baccinelli" userId="7e2f0220-a2a5-4750-aea0-528f070372df" providerId="ADAL" clId="{9347A85B-E21C-4F90-A33C-5B08DAAD4C1E}" dt="2024-09-05T07:13:51.345" v="2"/>
          <ac:grpSpMkLst>
            <pc:docMk/>
            <pc:sldMk cId="1882263846" sldId="264"/>
            <ac:grpSpMk id="6" creationId="{9D642D0B-D80E-FD6C-603B-649708280C72}"/>
          </ac:grpSpMkLst>
        </pc:grpChg>
      </pc:sldChg>
      <pc:sldChg chg="addSp delSp modSp mod">
        <pc:chgData name="Walter Baccinelli" userId="7e2f0220-a2a5-4750-aea0-528f070372df" providerId="ADAL" clId="{9347A85B-E21C-4F90-A33C-5B08DAAD4C1E}" dt="2024-09-05T07:16:45.964" v="31" actId="478"/>
        <pc:sldMkLst>
          <pc:docMk/>
          <pc:sldMk cId="2256465832" sldId="265"/>
        </pc:sldMkLst>
        <pc:spChg chg="del mod ord">
          <ac:chgData name="Walter Baccinelli" userId="7e2f0220-a2a5-4750-aea0-528f070372df" providerId="ADAL" clId="{9347A85B-E21C-4F90-A33C-5B08DAAD4C1E}" dt="2024-09-05T07:16:45.964" v="31" actId="478"/>
          <ac:spMkLst>
            <pc:docMk/>
            <pc:sldMk cId="2256465832" sldId="265"/>
            <ac:spMk id="3" creationId="{D8FE62B0-01C4-9562-03EA-A13BD7C6390C}"/>
          </ac:spMkLst>
        </pc:spChg>
        <pc:spChg chg="mod">
          <ac:chgData name="Walter Baccinelli" userId="7e2f0220-a2a5-4750-aea0-528f070372df" providerId="ADAL" clId="{9347A85B-E21C-4F90-A33C-5B08DAAD4C1E}" dt="2024-09-05T07:14:24.625" v="12"/>
          <ac:spMkLst>
            <pc:docMk/>
            <pc:sldMk cId="2256465832" sldId="265"/>
            <ac:spMk id="12" creationId="{A97597F7-B1F4-E06D-6ADE-51DB186667DC}"/>
          </ac:spMkLst>
        </pc:spChg>
        <pc:spChg chg="mod">
          <ac:chgData name="Walter Baccinelli" userId="7e2f0220-a2a5-4750-aea0-528f070372df" providerId="ADAL" clId="{9347A85B-E21C-4F90-A33C-5B08DAAD4C1E}" dt="2024-09-05T07:16:04.145" v="27" actId="6549"/>
          <ac:spMkLst>
            <pc:docMk/>
            <pc:sldMk cId="2256465832" sldId="265"/>
            <ac:spMk id="13" creationId="{A846EFDC-82AF-85F2-E2F7-40A8D85E28D3}"/>
          </ac:spMkLst>
        </pc:spChg>
        <pc:grpChg chg="add mod">
          <ac:chgData name="Walter Baccinelli" userId="7e2f0220-a2a5-4750-aea0-528f070372df" providerId="ADAL" clId="{9347A85B-E21C-4F90-A33C-5B08DAAD4C1E}" dt="2024-09-05T07:16:34.905" v="30" actId="14100"/>
          <ac:grpSpMkLst>
            <pc:docMk/>
            <pc:sldMk cId="2256465832" sldId="265"/>
            <ac:grpSpMk id="10" creationId="{2C537A0B-A325-F88D-0010-EE98929A75A7}"/>
          </ac:grpSpMkLst>
        </pc:grpChg>
      </pc:sldChg>
      <pc:sldChg chg="addSp modSp mod">
        <pc:chgData name="Walter Baccinelli" userId="7e2f0220-a2a5-4750-aea0-528f070372df" providerId="ADAL" clId="{9347A85B-E21C-4F90-A33C-5B08DAAD4C1E}" dt="2024-09-05T07:17:38.655" v="43" actId="1076"/>
        <pc:sldMkLst>
          <pc:docMk/>
          <pc:sldMk cId="4222645264" sldId="266"/>
        </pc:sldMkLst>
        <pc:spChg chg="mod ord">
          <ac:chgData name="Walter Baccinelli" userId="7e2f0220-a2a5-4750-aea0-528f070372df" providerId="ADAL" clId="{9347A85B-E21C-4F90-A33C-5B08DAAD4C1E}" dt="2024-09-05T07:17:11.097" v="33" actId="1076"/>
          <ac:spMkLst>
            <pc:docMk/>
            <pc:sldMk cId="4222645264" sldId="266"/>
            <ac:spMk id="3" creationId="{D8FE62B0-01C4-9562-03EA-A13BD7C6390C}"/>
          </ac:spMkLst>
        </pc:spChg>
        <pc:spChg chg="mod">
          <ac:chgData name="Walter Baccinelli" userId="7e2f0220-a2a5-4750-aea0-528f070372df" providerId="ADAL" clId="{9347A85B-E21C-4F90-A33C-5B08DAAD4C1E}" dt="2024-09-05T07:17:15.134" v="34"/>
          <ac:spMkLst>
            <pc:docMk/>
            <pc:sldMk cId="4222645264" sldId="266"/>
            <ac:spMk id="9" creationId="{4009708F-BCD7-29CB-438F-8A2341AA97F9}"/>
          </ac:spMkLst>
        </pc:spChg>
        <pc:spChg chg="mod">
          <ac:chgData name="Walter Baccinelli" userId="7e2f0220-a2a5-4750-aea0-528f070372df" providerId="ADAL" clId="{9347A85B-E21C-4F90-A33C-5B08DAAD4C1E}" dt="2024-09-05T07:17:38.655" v="43" actId="1076"/>
          <ac:spMkLst>
            <pc:docMk/>
            <pc:sldMk cId="4222645264" sldId="266"/>
            <ac:spMk id="10" creationId="{810280E8-396E-62FC-891D-CE350F49893A}"/>
          </ac:spMkLst>
        </pc:spChg>
        <pc:grpChg chg="add mod">
          <ac:chgData name="Walter Baccinelli" userId="7e2f0220-a2a5-4750-aea0-528f070372df" providerId="ADAL" clId="{9347A85B-E21C-4F90-A33C-5B08DAAD4C1E}" dt="2024-09-05T07:17:15.134" v="34"/>
          <ac:grpSpMkLst>
            <pc:docMk/>
            <pc:sldMk cId="4222645264" sldId="266"/>
            <ac:grpSpMk id="7" creationId="{FEDA1C23-FB3A-AEDA-36D2-EE2A41FED4CB}"/>
          </ac:grpSpMkLst>
        </pc:grpChg>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gif>
</file>

<file path=ppt/media/image2.sv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30743-5240-48A7-8B57-BC19A323DEAA}" type="datetimeFigureOut">
              <a:rPr lang="en-NL" smtClean="0"/>
              <a:t>05/09/2024</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232819-C3EC-4197-8554-3E2F79CEDC33}" type="slidenum">
              <a:rPr lang="en-NL" smtClean="0"/>
              <a:t>‹#›</a:t>
            </a:fld>
            <a:endParaRPr lang="en-NL"/>
          </a:p>
        </p:txBody>
      </p:sp>
    </p:spTree>
    <p:extLst>
      <p:ext uri="{BB962C8B-B14F-4D97-AF65-F5344CB8AC3E}">
        <p14:creationId xmlns:p14="http://schemas.microsoft.com/office/powerpoint/2010/main" val="2150098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7016AC-7320-103A-5B1F-710F8D56DD67}"/>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00A3DAB1-4078-230C-0415-DD9DBC5FF980}"/>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F88D6204-6991-1D47-C772-87D773C370FC}"/>
              </a:ext>
            </a:extLst>
          </p:cNvPr>
          <p:cNvSpPr>
            <a:spLocks noGrp="1"/>
          </p:cNvSpPr>
          <p:nvPr>
            <p:ph type="body" idx="1"/>
          </p:nvPr>
        </p:nvSpPr>
        <p:spPr/>
        <p:txBody>
          <a:bodyPr/>
          <a:lstStyle/>
          <a:p>
            <a:r>
              <a:rPr lang="en-GB"/>
              <a:t>Open source</a:t>
            </a:r>
          </a:p>
          <a:p>
            <a:r>
              <a:rPr lang="en-GB"/>
              <a:t>Container orchestration for privacy enhancing techniques</a:t>
            </a:r>
          </a:p>
          <a:p>
            <a:r>
              <a:rPr lang="en-GB"/>
              <a:t>Easily extensible to different types of data sources</a:t>
            </a:r>
          </a:p>
          <a:p>
            <a:r>
              <a:rPr lang="en-GB"/>
              <a:t>Algorithms can be developed in any language</a:t>
            </a:r>
          </a:p>
          <a:p>
            <a:r>
              <a:rPr lang="en-GB"/>
              <a:t>Other applications can connect using the API</a:t>
            </a:r>
          </a:p>
          <a:p>
            <a:endParaRPr lang="en-GB"/>
          </a:p>
          <a:p>
            <a:endParaRPr lang="en-GB"/>
          </a:p>
          <a:p>
            <a:endParaRPr lang="en-GB"/>
          </a:p>
          <a:p>
            <a:endParaRPr lang="en-GB"/>
          </a:p>
          <a:p>
            <a:endParaRPr lang="en-GB"/>
          </a:p>
          <a:p>
            <a:endParaRPr lang="en-GB"/>
          </a:p>
          <a:p>
            <a:endParaRPr lang="en-GB"/>
          </a:p>
          <a:p>
            <a:endParaRPr lang="en-GB"/>
          </a:p>
          <a:p>
            <a:endParaRPr lang="en-GB"/>
          </a:p>
          <a:p>
            <a:endParaRPr lang="nl-NL"/>
          </a:p>
        </p:txBody>
      </p:sp>
      <p:sp>
        <p:nvSpPr>
          <p:cNvPr id="4" name="Tijdelijke aanduiding voor dianummer 3">
            <a:extLst>
              <a:ext uri="{FF2B5EF4-FFF2-40B4-BE49-F238E27FC236}">
                <a16:creationId xmlns:a16="http://schemas.microsoft.com/office/drawing/2014/main" id="{1E6A5054-FF13-7D2B-EFFC-34A5EC31F4A4}"/>
              </a:ext>
            </a:extLst>
          </p:cNvPr>
          <p:cNvSpPr>
            <a:spLocks noGrp="1"/>
          </p:cNvSpPr>
          <p:nvPr>
            <p:ph type="sldNum" sz="quarter" idx="5"/>
          </p:nvPr>
        </p:nvSpPr>
        <p:spPr/>
        <p:txBody>
          <a:bodyPr/>
          <a:lstStyle/>
          <a:p>
            <a:fld id="{C78DDFF4-2107-45FA-9BFB-5A681BB7B766}" type="slidenum">
              <a:rPr lang="en-GB" smtClean="0"/>
              <a:t>2</a:t>
            </a:fld>
            <a:endParaRPr lang="en-GB"/>
          </a:p>
        </p:txBody>
      </p:sp>
    </p:spTree>
    <p:extLst>
      <p:ext uri="{BB962C8B-B14F-4D97-AF65-F5344CB8AC3E}">
        <p14:creationId xmlns:p14="http://schemas.microsoft.com/office/powerpoint/2010/main" val="3125054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C78DDFF4-2107-45FA-9BFB-5A681BB7B766}" type="slidenum">
              <a:rPr lang="en-GB" smtClean="0"/>
              <a:t>20</a:t>
            </a:fld>
            <a:endParaRPr lang="en-GB"/>
          </a:p>
        </p:txBody>
      </p:sp>
    </p:spTree>
    <p:extLst>
      <p:ext uri="{BB962C8B-B14F-4D97-AF65-F5344CB8AC3E}">
        <p14:creationId xmlns:p14="http://schemas.microsoft.com/office/powerpoint/2010/main" val="27652601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C78DDFF4-2107-45FA-9BFB-5A681BB7B766}" type="slidenum">
              <a:rPr lang="en-GB" smtClean="0"/>
              <a:t>21</a:t>
            </a:fld>
            <a:endParaRPr lang="en-GB"/>
          </a:p>
        </p:txBody>
      </p:sp>
    </p:spTree>
    <p:extLst>
      <p:ext uri="{BB962C8B-B14F-4D97-AF65-F5344CB8AC3E}">
        <p14:creationId xmlns:p14="http://schemas.microsoft.com/office/powerpoint/2010/main" val="3378555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FD12B-082B-4E04-A0D9-3B44F4443A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BDA157B-79DC-4A40-B11B-80986412C5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D79D38AE-67D5-4A0B-9753-6EA8A6AFEF67}"/>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5" name="Footer Placeholder 4">
            <a:extLst>
              <a:ext uri="{FF2B5EF4-FFF2-40B4-BE49-F238E27FC236}">
                <a16:creationId xmlns:a16="http://schemas.microsoft.com/office/drawing/2014/main" id="{89F59F00-DE36-4C24-A6E4-117B7D829517}"/>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1945938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75570-E817-4A2D-8100-5C4980BEDD3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1C00A23-7D69-49A0-A3E6-1C657D0DD80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5ECC180-4A7A-4276-8F35-0A4D8B3FCCE5}"/>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5" name="Footer Placeholder 4">
            <a:extLst>
              <a:ext uri="{FF2B5EF4-FFF2-40B4-BE49-F238E27FC236}">
                <a16:creationId xmlns:a16="http://schemas.microsoft.com/office/drawing/2014/main" id="{52D87AF7-8A4C-44DA-81C7-6075148EAB4B}"/>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2057470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92208A1-50ED-495F-BF39-7697160B2BA0}"/>
              </a:ext>
            </a:extLst>
          </p:cNvPr>
          <p:cNvSpPr>
            <a:spLocks noGrp="1"/>
          </p:cNvSpPr>
          <p:nvPr>
            <p:ph type="title" orient="vert"/>
          </p:nvPr>
        </p:nvSpPr>
        <p:spPr>
          <a:xfrm>
            <a:off x="8724900" y="1593669"/>
            <a:ext cx="2628900" cy="4583294"/>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7935769-8BD2-4351-8ABE-5F4B768320F7}"/>
              </a:ext>
            </a:extLst>
          </p:cNvPr>
          <p:cNvSpPr>
            <a:spLocks noGrp="1"/>
          </p:cNvSpPr>
          <p:nvPr>
            <p:ph type="body" orient="vert" idx="1"/>
          </p:nvPr>
        </p:nvSpPr>
        <p:spPr>
          <a:xfrm>
            <a:off x="838200" y="1593667"/>
            <a:ext cx="7734300" cy="45832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E31CBDC-F742-4AF4-9646-FC24A63550EA}"/>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5" name="Footer Placeholder 4">
            <a:extLst>
              <a:ext uri="{FF2B5EF4-FFF2-40B4-BE49-F238E27FC236}">
                <a16:creationId xmlns:a16="http://schemas.microsoft.com/office/drawing/2014/main" id="{87B2EFF1-22D6-4470-B5F9-BC53C22A7C20}"/>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4085277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534F0-EF6A-4907-90C6-63CA4BCD5A1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F779079-1E53-47FB-8845-D4F6C387BE7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965A981-2A51-4CC0-A658-E0F29A6662E7}"/>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5" name="Footer Placeholder 4">
            <a:extLst>
              <a:ext uri="{FF2B5EF4-FFF2-40B4-BE49-F238E27FC236}">
                <a16:creationId xmlns:a16="http://schemas.microsoft.com/office/drawing/2014/main" id="{73C4994D-58FE-48B8-81CA-C89D00EA6E8E}"/>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2256898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34554-A22A-456C-A0C6-992FE43EFA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E05E6CC-CEF0-4752-909B-5829696CF526}"/>
              </a:ext>
            </a:extLst>
          </p:cNvPr>
          <p:cNvSpPr>
            <a:spLocks noGrp="1"/>
          </p:cNvSpPr>
          <p:nvPr>
            <p:ph type="body" idx="1"/>
          </p:nvPr>
        </p:nvSpPr>
        <p:spPr>
          <a:xfrm>
            <a:off x="831850" y="4589463"/>
            <a:ext cx="10515600" cy="1500187"/>
          </a:xfrm>
        </p:spPr>
        <p:txBody>
          <a:bodyPr/>
          <a:lstStyle>
            <a:lvl1pPr marL="0" indent="0">
              <a:buNone/>
              <a:defRPr sz="2400">
                <a:solidFill>
                  <a:srgbClr val="AABFCE"/>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A9A874-5366-427D-920E-31B8DE308887}"/>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5" name="Footer Placeholder 4">
            <a:extLst>
              <a:ext uri="{FF2B5EF4-FFF2-40B4-BE49-F238E27FC236}">
                <a16:creationId xmlns:a16="http://schemas.microsoft.com/office/drawing/2014/main" id="{12886039-7C7B-41B2-B767-EC74076B3420}"/>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3475436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5C704-FD95-47F6-A458-7E1E2A6497A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690F898-8E1B-47A2-A3EC-0141FF994E8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D78B078-C614-48A6-919C-BE78AA83A1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8C9CC175-CA55-4DD4-B36F-09606D0DBE3A}"/>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6" name="Footer Placeholder 5">
            <a:extLst>
              <a:ext uri="{FF2B5EF4-FFF2-40B4-BE49-F238E27FC236}">
                <a16:creationId xmlns:a16="http://schemas.microsoft.com/office/drawing/2014/main" id="{C7C46834-A971-4E00-95C0-AB30652BC8E0}"/>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3351724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65360-43D4-4DB3-A2BB-5D15E6F83316}"/>
              </a:ext>
            </a:extLst>
          </p:cNvPr>
          <p:cNvSpPr>
            <a:spLocks noGrp="1"/>
          </p:cNvSpPr>
          <p:nvPr>
            <p:ph type="title"/>
          </p:nvPr>
        </p:nvSpPr>
        <p:spPr>
          <a:xfrm>
            <a:off x="839788" y="365125"/>
            <a:ext cx="8110432"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E7C6908-67C6-4D21-8E36-232E00A079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9F7441-4D70-4777-8361-84A079B7C8C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CD57ACBC-1D1B-49F7-9324-3ED0F484E1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93BA5E-ECF2-4E7E-A97C-A42D02DC91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11084EA6-2B60-4155-9431-51BE09F9A17A}"/>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8" name="Footer Placeholder 7">
            <a:extLst>
              <a:ext uri="{FF2B5EF4-FFF2-40B4-BE49-F238E27FC236}">
                <a16:creationId xmlns:a16="http://schemas.microsoft.com/office/drawing/2014/main" id="{1CB49A16-E37C-40B2-B551-0993C6F4CB4E}"/>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3633765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28942-23ED-4C59-B219-42F79CEC00C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0421698-12C0-41F4-BD64-B1861C9FD675}"/>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4" name="Footer Placeholder 3">
            <a:extLst>
              <a:ext uri="{FF2B5EF4-FFF2-40B4-BE49-F238E27FC236}">
                <a16:creationId xmlns:a16="http://schemas.microsoft.com/office/drawing/2014/main" id="{201FC771-CA77-4BB0-AC63-F78CEC3839C8}"/>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2861950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A72BC6-A2E5-4837-9086-3FB52BB7F076}"/>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3" name="Footer Placeholder 2">
            <a:extLst>
              <a:ext uri="{FF2B5EF4-FFF2-40B4-BE49-F238E27FC236}">
                <a16:creationId xmlns:a16="http://schemas.microsoft.com/office/drawing/2014/main" id="{D2515ACD-DB1F-4B14-938A-ECF68FCDCBCA}"/>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2052690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3ACC1-5EEA-48F2-A755-E80CED1FD568}"/>
              </a:ext>
            </a:extLst>
          </p:cNvPr>
          <p:cNvSpPr>
            <a:spLocks noGrp="1"/>
          </p:cNvSpPr>
          <p:nvPr>
            <p:ph type="title"/>
          </p:nvPr>
        </p:nvSpPr>
        <p:spPr>
          <a:xfrm>
            <a:off x="839788" y="1083958"/>
            <a:ext cx="3932237" cy="973442"/>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F634CC2-98E2-4C15-AB7D-6C48D675719A}"/>
              </a:ext>
            </a:extLst>
          </p:cNvPr>
          <p:cNvSpPr>
            <a:spLocks noGrp="1"/>
          </p:cNvSpPr>
          <p:nvPr>
            <p:ph idx="1"/>
          </p:nvPr>
        </p:nvSpPr>
        <p:spPr>
          <a:xfrm>
            <a:off x="5183188" y="1083958"/>
            <a:ext cx="6172200" cy="47770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4152B73-59A9-4332-B367-C633E8A9D2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455B23-370B-47E0-8B84-743936AF9E54}"/>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6" name="Footer Placeholder 5">
            <a:extLst>
              <a:ext uri="{FF2B5EF4-FFF2-40B4-BE49-F238E27FC236}">
                <a16:creationId xmlns:a16="http://schemas.microsoft.com/office/drawing/2014/main" id="{2C759534-EAE7-4599-B96B-D8FAB19609D3}"/>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3419819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8D2E7-3046-4CA7-9191-D31C51EB9C82}"/>
              </a:ext>
            </a:extLst>
          </p:cNvPr>
          <p:cNvSpPr>
            <a:spLocks noGrp="1"/>
          </p:cNvSpPr>
          <p:nvPr>
            <p:ph type="title"/>
          </p:nvPr>
        </p:nvSpPr>
        <p:spPr>
          <a:xfrm>
            <a:off x="839788" y="987424"/>
            <a:ext cx="3932237" cy="1069975"/>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290C515-8A88-4C0C-AC73-ABBB06DA1F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8307D9C2-1172-41E5-820D-42900DE5CB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C5D0EC-532E-4314-827A-C39035F7ED19}"/>
              </a:ext>
            </a:extLst>
          </p:cNvPr>
          <p:cNvSpPr>
            <a:spLocks noGrp="1"/>
          </p:cNvSpPr>
          <p:nvPr>
            <p:ph type="dt" sz="half" idx="10"/>
          </p:nvPr>
        </p:nvSpPr>
        <p:spPr/>
        <p:txBody>
          <a:bodyPr/>
          <a:lstStyle/>
          <a:p>
            <a:fld id="{F9076CC6-0B10-4E86-BD70-DFE29CA69112}" type="datetimeFigureOut">
              <a:rPr lang="en-NL" smtClean="0"/>
              <a:t>05/09/2024</a:t>
            </a:fld>
            <a:endParaRPr lang="en-NL"/>
          </a:p>
        </p:txBody>
      </p:sp>
      <p:sp>
        <p:nvSpPr>
          <p:cNvPr id="6" name="Footer Placeholder 5">
            <a:extLst>
              <a:ext uri="{FF2B5EF4-FFF2-40B4-BE49-F238E27FC236}">
                <a16:creationId xmlns:a16="http://schemas.microsoft.com/office/drawing/2014/main" id="{E063367B-BA91-4B83-A920-CE13B91CAB9A}"/>
              </a:ext>
            </a:extLst>
          </p:cNvPr>
          <p:cNvSpPr>
            <a:spLocks noGrp="1"/>
          </p:cNvSpPr>
          <p:nvPr>
            <p:ph type="ftr" sz="quarter" idx="11"/>
          </p:nvPr>
        </p:nvSpPr>
        <p:spPr/>
        <p:txBody>
          <a:bodyPr/>
          <a:lstStyle/>
          <a:p>
            <a:endParaRPr lang="en-NL"/>
          </a:p>
        </p:txBody>
      </p:sp>
    </p:spTree>
    <p:extLst>
      <p:ext uri="{BB962C8B-B14F-4D97-AF65-F5344CB8AC3E}">
        <p14:creationId xmlns:p14="http://schemas.microsoft.com/office/powerpoint/2010/main" val="954589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E5BCAD-0511-4BBE-99A2-FAB52495FD08}"/>
              </a:ext>
            </a:extLst>
          </p:cNvPr>
          <p:cNvSpPr>
            <a:spLocks noGrp="1"/>
          </p:cNvSpPr>
          <p:nvPr>
            <p:ph type="title"/>
          </p:nvPr>
        </p:nvSpPr>
        <p:spPr>
          <a:xfrm>
            <a:off x="838200" y="490506"/>
            <a:ext cx="8180650" cy="408020"/>
          </a:xfrm>
          <a:prstGeom prst="rect">
            <a:avLst/>
          </a:prstGeom>
        </p:spPr>
        <p:txBody>
          <a:bodyPr vert="horz" lIns="91440" tIns="45720" rIns="91440" bIns="45720" rtlCol="0" anchor="ctr">
            <a:noAutofit/>
          </a:bodyPr>
          <a:lstStyle/>
          <a:p>
            <a:r>
              <a:rPr lang="en-US"/>
              <a:t>Click to edit Master title style</a:t>
            </a:r>
            <a:endParaRPr lang="en-GB" dirty="0"/>
          </a:p>
        </p:txBody>
      </p:sp>
      <p:sp>
        <p:nvSpPr>
          <p:cNvPr id="3" name="Text Placeholder 2">
            <a:extLst>
              <a:ext uri="{FF2B5EF4-FFF2-40B4-BE49-F238E27FC236}">
                <a16:creationId xmlns:a16="http://schemas.microsoft.com/office/drawing/2014/main" id="{28190FA6-FABE-4DC5-BB45-821B23AD9923}"/>
              </a:ext>
            </a:extLst>
          </p:cNvPr>
          <p:cNvSpPr>
            <a:spLocks noGrp="1"/>
          </p:cNvSpPr>
          <p:nvPr>
            <p:ph type="body" idx="1"/>
          </p:nvPr>
        </p:nvSpPr>
        <p:spPr>
          <a:xfrm>
            <a:off x="838200" y="1235348"/>
            <a:ext cx="10515600" cy="494161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a:extLst>
              <a:ext uri="{FF2B5EF4-FFF2-40B4-BE49-F238E27FC236}">
                <a16:creationId xmlns:a16="http://schemas.microsoft.com/office/drawing/2014/main" id="{27E4FE36-2203-4F9A-AA7B-8004472BA3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F9AC23"/>
                </a:solidFill>
              </a:defRPr>
            </a:lvl1pPr>
          </a:lstStyle>
          <a:p>
            <a:fld id="{F9076CC6-0B10-4E86-BD70-DFE29CA69112}" type="datetimeFigureOut">
              <a:rPr lang="en-NL" smtClean="0"/>
              <a:t>05/09/2024</a:t>
            </a:fld>
            <a:endParaRPr lang="en-NL"/>
          </a:p>
        </p:txBody>
      </p:sp>
      <p:sp>
        <p:nvSpPr>
          <p:cNvPr id="5" name="Footer Placeholder 4">
            <a:extLst>
              <a:ext uri="{FF2B5EF4-FFF2-40B4-BE49-F238E27FC236}">
                <a16:creationId xmlns:a16="http://schemas.microsoft.com/office/drawing/2014/main" id="{A1F8A312-90BF-4923-ABB7-2405476E89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F9AC23"/>
                </a:solidFill>
              </a:defRPr>
            </a:lvl1pPr>
          </a:lstStyle>
          <a:p>
            <a:endParaRPr lang="en-NL"/>
          </a:p>
        </p:txBody>
      </p:sp>
      <p:pic>
        <p:nvPicPr>
          <p:cNvPr id="7" name="Graphic 6">
            <a:extLst>
              <a:ext uri="{FF2B5EF4-FFF2-40B4-BE49-F238E27FC236}">
                <a16:creationId xmlns:a16="http://schemas.microsoft.com/office/drawing/2014/main" id="{EB1F02E8-4334-440A-916F-2E7495C09FD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401175" y="250826"/>
            <a:ext cx="1952625" cy="762000"/>
          </a:xfrm>
          <a:prstGeom prst="rect">
            <a:avLst/>
          </a:prstGeom>
        </p:spPr>
      </p:pic>
      <p:pic>
        <p:nvPicPr>
          <p:cNvPr id="1026" name="Picture 2" descr="IKNL Integraal Kankercentrum Nederland - YouTube">
            <a:extLst>
              <a:ext uri="{FF2B5EF4-FFF2-40B4-BE49-F238E27FC236}">
                <a16:creationId xmlns:a16="http://schemas.microsoft.com/office/drawing/2014/main" id="{A5D060B5-4E86-22A2-F7D1-19218AF87885}"/>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t="15675" b="26196"/>
          <a:stretch/>
        </p:blipFill>
        <p:spPr bwMode="auto">
          <a:xfrm>
            <a:off x="10691683" y="6362518"/>
            <a:ext cx="662117" cy="38488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ho we are - eScience Center">
            <a:extLst>
              <a:ext uri="{FF2B5EF4-FFF2-40B4-BE49-F238E27FC236}">
                <a16:creationId xmlns:a16="http://schemas.microsoft.com/office/drawing/2014/main" id="{231BAE1A-9768-8FFE-3018-29DCD9A2F83C}"/>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478463" y="6396979"/>
            <a:ext cx="1181898" cy="32548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C00EF72-D6EC-7F0E-D62C-CDEA8A7654FC}"/>
              </a:ext>
            </a:extLst>
          </p:cNvPr>
          <p:cNvSpPr txBox="1"/>
          <p:nvPr/>
        </p:nvSpPr>
        <p:spPr>
          <a:xfrm>
            <a:off x="10377487" y="6176963"/>
            <a:ext cx="1101922" cy="215444"/>
          </a:xfrm>
          <a:prstGeom prst="rect">
            <a:avLst/>
          </a:prstGeom>
          <a:noFill/>
        </p:spPr>
        <p:txBody>
          <a:bodyPr wrap="square" rtlCol="0">
            <a:spAutoFit/>
          </a:bodyPr>
          <a:lstStyle/>
          <a:p>
            <a:r>
              <a:rPr lang="en-GB" sz="800" dirty="0">
                <a:solidFill>
                  <a:schemeClr val="bg1">
                    <a:lumMod val="50000"/>
                  </a:schemeClr>
                </a:solidFill>
              </a:rPr>
              <a:t>Jointly organized by:</a:t>
            </a:r>
          </a:p>
        </p:txBody>
      </p:sp>
      <p:pic>
        <p:nvPicPr>
          <p:cNvPr id="10" name="Picture 9">
            <a:extLst>
              <a:ext uri="{FF2B5EF4-FFF2-40B4-BE49-F238E27FC236}">
                <a16:creationId xmlns:a16="http://schemas.microsoft.com/office/drawing/2014/main" id="{DB78FFB2-4DE6-FCC9-8A3E-7C210AB8C2C7}"/>
              </a:ext>
            </a:extLst>
          </p:cNvPr>
          <p:cNvPicPr>
            <a:picLocks noChangeAspect="1"/>
          </p:cNvPicPr>
          <p:nvPr/>
        </p:nvPicPr>
        <p:blipFill>
          <a:blip r:embed="rId17"/>
          <a:stretch>
            <a:fillRect/>
          </a:stretch>
        </p:blipFill>
        <p:spPr>
          <a:xfrm>
            <a:off x="8971578" y="209830"/>
            <a:ext cx="2489945" cy="914257"/>
          </a:xfrm>
          <a:prstGeom prst="rect">
            <a:avLst/>
          </a:prstGeom>
        </p:spPr>
      </p:pic>
    </p:spTree>
    <p:extLst>
      <p:ext uri="{BB962C8B-B14F-4D97-AF65-F5344CB8AC3E}">
        <p14:creationId xmlns:p14="http://schemas.microsoft.com/office/powerpoint/2010/main" val="3476611827"/>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l" defTabSz="914400" rtl="0" eaLnBrk="1" latinLnBrk="0" hangingPunct="1">
        <a:lnSpc>
          <a:spcPct val="90000"/>
        </a:lnSpc>
        <a:spcBef>
          <a:spcPct val="0"/>
        </a:spcBef>
        <a:buNone/>
        <a:defRPr sz="3200" kern="1200">
          <a:solidFill>
            <a:srgbClr val="0F497B"/>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F497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F497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F497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F497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F497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 Id="rId14" Type="http://schemas.openxmlformats.org/officeDocument/2006/relationships/image" Target="../media/image17.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sv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sv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6.png"/><Relationship Id="rId7" Type="http://schemas.openxmlformats.org/officeDocument/2006/relationships/image" Target="../media/image32.sv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28.svg"/><Relationship Id="rId4" Type="http://schemas.openxmlformats.org/officeDocument/2006/relationships/image" Target="../media/image27.png"/><Relationship Id="rId9" Type="http://schemas.openxmlformats.org/officeDocument/2006/relationships/image" Target="../media/image30.svg"/></Relationships>
</file>

<file path=ppt/slides/_rels/slide22.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7.png"/><Relationship Id="rId7" Type="http://schemas.openxmlformats.org/officeDocument/2006/relationships/image" Target="../media/image33.pn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32.svg"/><Relationship Id="rId5" Type="http://schemas.openxmlformats.org/officeDocument/2006/relationships/image" Target="../media/image31.png"/><Relationship Id="rId10" Type="http://schemas.openxmlformats.org/officeDocument/2006/relationships/image" Target="../media/image30.svg"/><Relationship Id="rId4" Type="http://schemas.openxmlformats.org/officeDocument/2006/relationships/image" Target="../media/image28.svg"/><Relationship Id="rId9" Type="http://schemas.openxmlformats.org/officeDocument/2006/relationships/image" Target="../media/image29.png"/></Relationships>
</file>

<file path=ppt/slides/_rels/slide23.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27.png"/><Relationship Id="rId7" Type="http://schemas.openxmlformats.org/officeDocument/2006/relationships/image" Target="../media/image33.png"/><Relationship Id="rId12" Type="http://schemas.openxmlformats.org/officeDocument/2006/relationships/image" Target="../media/image30.sv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32.svg"/><Relationship Id="rId11" Type="http://schemas.openxmlformats.org/officeDocument/2006/relationships/image" Target="../media/image29.png"/><Relationship Id="rId5" Type="http://schemas.openxmlformats.org/officeDocument/2006/relationships/image" Target="../media/image31.png"/><Relationship Id="rId10" Type="http://schemas.openxmlformats.org/officeDocument/2006/relationships/image" Target="../media/image36.svg"/><Relationship Id="rId4" Type="http://schemas.openxmlformats.org/officeDocument/2006/relationships/image" Target="../media/image28.svg"/><Relationship Id="rId9"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F9FC9-7A7F-1E1F-BF7D-D8638979DEA9}"/>
              </a:ext>
            </a:extLst>
          </p:cNvPr>
          <p:cNvSpPr>
            <a:spLocks noGrp="1"/>
          </p:cNvSpPr>
          <p:nvPr>
            <p:ph type="ctrTitle"/>
          </p:nvPr>
        </p:nvSpPr>
        <p:spPr/>
        <p:txBody>
          <a:bodyPr/>
          <a:lstStyle/>
          <a:p>
            <a:r>
              <a:rPr lang="en-US" dirty="0"/>
              <a:t>V6 basics</a:t>
            </a:r>
            <a:endParaRPr lang="en-NL" dirty="0"/>
          </a:p>
        </p:txBody>
      </p:sp>
      <p:sp>
        <p:nvSpPr>
          <p:cNvPr id="3" name="Subtitle 2">
            <a:extLst>
              <a:ext uri="{FF2B5EF4-FFF2-40B4-BE49-F238E27FC236}">
                <a16:creationId xmlns:a16="http://schemas.microsoft.com/office/drawing/2014/main" id="{9C70202A-A492-5903-47CC-761CABE75A07}"/>
              </a:ext>
            </a:extLst>
          </p:cNvPr>
          <p:cNvSpPr>
            <a:spLocks noGrp="1"/>
          </p:cNvSpPr>
          <p:nvPr>
            <p:ph type="subTitle" idx="1"/>
          </p:nvPr>
        </p:nvSpPr>
        <p:spPr/>
        <p:txBody>
          <a:bodyPr/>
          <a:lstStyle/>
          <a:p>
            <a:endParaRPr lang="en-NL"/>
          </a:p>
        </p:txBody>
      </p:sp>
    </p:spTree>
    <p:extLst>
      <p:ext uri="{BB962C8B-B14F-4D97-AF65-F5344CB8AC3E}">
        <p14:creationId xmlns:p14="http://schemas.microsoft.com/office/powerpoint/2010/main" val="4064807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grpSp>
        <p:nvGrpSpPr>
          <p:cNvPr id="7" name="Group 6">
            <a:extLst>
              <a:ext uri="{FF2B5EF4-FFF2-40B4-BE49-F238E27FC236}">
                <a16:creationId xmlns:a16="http://schemas.microsoft.com/office/drawing/2014/main" id="{5B7B46CB-B6E3-1CAD-04ED-38384C18586E}"/>
              </a:ext>
            </a:extLst>
          </p:cNvPr>
          <p:cNvGrpSpPr/>
          <p:nvPr/>
        </p:nvGrpSpPr>
        <p:grpSpPr>
          <a:xfrm>
            <a:off x="4238625" y="1690688"/>
            <a:ext cx="7286625" cy="4614862"/>
            <a:chOff x="4238625" y="1690688"/>
            <a:chExt cx="7286625" cy="4614862"/>
          </a:xfrm>
        </p:grpSpPr>
        <p:pic>
          <p:nvPicPr>
            <p:cNvPr id="5" name="Picture 4">
              <a:extLst>
                <a:ext uri="{FF2B5EF4-FFF2-40B4-BE49-F238E27FC236}">
                  <a16:creationId xmlns:a16="http://schemas.microsoft.com/office/drawing/2014/main" id="{FC3AE178-DCF6-2D9A-AF69-C5A76A6DAB6B}"/>
                </a:ext>
              </a:extLst>
            </p:cNvPr>
            <p:cNvPicPr>
              <a:picLocks noChangeAspect="1"/>
            </p:cNvPicPr>
            <p:nvPr/>
          </p:nvPicPr>
          <p:blipFill>
            <a:blip r:embed="rId2">
              <a:extLst>
                <a:ext uri="{28A0092B-C50C-407E-A947-70E740481C1C}">
                  <a14:useLocalDpi xmlns:a14="http://schemas.microsoft.com/office/drawing/2010/main" val="0"/>
                </a:ext>
              </a:extLst>
            </a:blip>
            <a:srcRect l="5249" t="15313" r="4803" b="14876"/>
            <a:stretch/>
          </p:blipFill>
          <p:spPr>
            <a:xfrm>
              <a:off x="4590538" y="1997986"/>
              <a:ext cx="6659630" cy="4016375"/>
            </a:xfrm>
            <a:prstGeom prst="rect">
              <a:avLst/>
            </a:prstGeom>
          </p:spPr>
        </p:pic>
        <p:sp>
          <p:nvSpPr>
            <p:cNvPr id="4" name="Rectangle 3">
              <a:extLst>
                <a:ext uri="{FF2B5EF4-FFF2-40B4-BE49-F238E27FC236}">
                  <a16:creationId xmlns:a16="http://schemas.microsoft.com/office/drawing/2014/main" id="{E8D1D665-49BF-A5D4-C464-69F07E831284}"/>
                </a:ext>
              </a:extLst>
            </p:cNvPr>
            <p:cNvSpPr/>
            <p:nvPr/>
          </p:nvSpPr>
          <p:spPr>
            <a:xfrm>
              <a:off x="4238625" y="1690688"/>
              <a:ext cx="7286625" cy="4614862"/>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6" name="Picture 5">
              <a:extLst>
                <a:ext uri="{FF2B5EF4-FFF2-40B4-BE49-F238E27FC236}">
                  <a16:creationId xmlns:a16="http://schemas.microsoft.com/office/drawing/2014/main" id="{787F88B8-0810-CA71-1B17-8A040ACDB697}"/>
                </a:ext>
              </a:extLst>
            </p:cNvPr>
            <p:cNvPicPr>
              <a:picLocks noChangeAspect="1"/>
            </p:cNvPicPr>
            <p:nvPr/>
          </p:nvPicPr>
          <p:blipFill>
            <a:blip r:embed="rId2">
              <a:extLst>
                <a:ext uri="{28A0092B-C50C-407E-A947-70E740481C1C}">
                  <a14:useLocalDpi xmlns:a14="http://schemas.microsoft.com/office/drawing/2010/main" val="0"/>
                </a:ext>
              </a:extLst>
            </a:blip>
            <a:srcRect l="23489" t="50700" r="60431" b="43837"/>
            <a:stretch/>
          </p:blipFill>
          <p:spPr>
            <a:xfrm>
              <a:off x="5949950" y="4031573"/>
              <a:ext cx="1190625" cy="314325"/>
            </a:xfrm>
            <a:prstGeom prst="rect">
              <a:avLst/>
            </a:prstGeom>
          </p:spPr>
        </p:pic>
      </p:grpSp>
      <p:grpSp>
        <p:nvGrpSpPr>
          <p:cNvPr id="11" name="Group 10">
            <a:extLst>
              <a:ext uri="{FF2B5EF4-FFF2-40B4-BE49-F238E27FC236}">
                <a16:creationId xmlns:a16="http://schemas.microsoft.com/office/drawing/2014/main" id="{00CBF254-4B70-EB52-9FA2-D38C3427CF4A}"/>
              </a:ext>
            </a:extLst>
          </p:cNvPr>
          <p:cNvGrpSpPr/>
          <p:nvPr/>
        </p:nvGrpSpPr>
        <p:grpSpPr>
          <a:xfrm>
            <a:off x="838200" y="2460230"/>
            <a:ext cx="2952970" cy="3554131"/>
            <a:chOff x="1677956" y="1435911"/>
            <a:chExt cx="2725974" cy="2455074"/>
          </a:xfrm>
        </p:grpSpPr>
        <p:sp>
          <p:nvSpPr>
            <p:cNvPr id="12" name="Rectangle: Rounded Corners 11">
              <a:extLst>
                <a:ext uri="{FF2B5EF4-FFF2-40B4-BE49-F238E27FC236}">
                  <a16:creationId xmlns:a16="http://schemas.microsoft.com/office/drawing/2014/main" id="{C089886D-781E-D4ED-F06F-1971833E3230}"/>
                </a:ext>
              </a:extLst>
            </p:cNvPr>
            <p:cNvSpPr/>
            <p:nvPr/>
          </p:nvSpPr>
          <p:spPr>
            <a:xfrm>
              <a:off x="1677956" y="1435911"/>
              <a:ext cx="2725974" cy="2081729"/>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13" name="TextBox 12">
              <a:extLst>
                <a:ext uri="{FF2B5EF4-FFF2-40B4-BE49-F238E27FC236}">
                  <a16:creationId xmlns:a16="http://schemas.microsoft.com/office/drawing/2014/main" id="{B1F969E2-5447-5648-0CA2-2AFC68E2F65A}"/>
                </a:ext>
              </a:extLst>
            </p:cNvPr>
            <p:cNvSpPr txBox="1"/>
            <p:nvPr/>
          </p:nvSpPr>
          <p:spPr>
            <a:xfrm>
              <a:off x="1818640" y="1618273"/>
              <a:ext cx="2454171" cy="2272712"/>
            </a:xfrm>
            <a:prstGeom prst="rect">
              <a:avLst/>
            </a:prstGeom>
            <a:noFill/>
          </p:spPr>
          <p:txBody>
            <a:bodyPr wrap="square" rtlCol="0">
              <a:spAutoFit/>
            </a:bodyPr>
            <a:lstStyle/>
            <a:p>
              <a:r>
                <a:rPr lang="en-GB" sz="2800" b="1" dirty="0">
                  <a:solidFill>
                    <a:srgbClr val="F9AC23"/>
                  </a:solidFill>
                </a:rPr>
                <a:t>Task</a:t>
              </a:r>
              <a:br>
                <a:rPr lang="en-GB" dirty="0">
                  <a:solidFill>
                    <a:schemeClr val="bg1"/>
                  </a:solidFill>
                </a:rPr>
              </a:br>
              <a:endParaRPr lang="en-GB" dirty="0">
                <a:solidFill>
                  <a:schemeClr val="bg1"/>
                </a:solidFill>
              </a:endParaRPr>
            </a:p>
            <a:p>
              <a:r>
                <a:rPr lang="en-US" i="1" dirty="0">
                  <a:solidFill>
                    <a:schemeClr val="bg1"/>
                  </a:solidFill>
                </a:rPr>
                <a:t>A request for the execution of an algorithm on one or more organizations within a collaboration. They are handled by the corresponding organizations’ nodes.</a:t>
              </a:r>
              <a:endParaRPr lang="en-GB" i="1" dirty="0">
                <a:solidFill>
                  <a:schemeClr val="bg1"/>
                </a:solidFill>
              </a:endParaRPr>
            </a:p>
          </p:txBody>
        </p:sp>
      </p:grpSp>
    </p:spTree>
    <p:extLst>
      <p:ext uri="{BB962C8B-B14F-4D97-AF65-F5344CB8AC3E}">
        <p14:creationId xmlns:p14="http://schemas.microsoft.com/office/powerpoint/2010/main" val="3183084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diagram of a diagram&#10;&#10;Description automatically generated">
            <a:extLst>
              <a:ext uri="{FF2B5EF4-FFF2-40B4-BE49-F238E27FC236}">
                <a16:creationId xmlns:a16="http://schemas.microsoft.com/office/drawing/2014/main" id="{AA70AA13-FF02-D549-E786-1B0D75B7C2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8928" y="1527167"/>
            <a:ext cx="9530308" cy="5380063"/>
          </a:xfrm>
          <a:prstGeom prst="rect">
            <a:avLst/>
          </a:prstGeom>
        </p:spPr>
      </p:pic>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spTree>
    <p:extLst>
      <p:ext uri="{BB962C8B-B14F-4D97-AF65-F5344CB8AC3E}">
        <p14:creationId xmlns:p14="http://schemas.microsoft.com/office/powerpoint/2010/main" val="3156078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sp>
        <p:nvSpPr>
          <p:cNvPr id="3" name="TextBox 2">
            <a:extLst>
              <a:ext uri="{FF2B5EF4-FFF2-40B4-BE49-F238E27FC236}">
                <a16:creationId xmlns:a16="http://schemas.microsoft.com/office/drawing/2014/main" id="{D8FE62B0-01C4-9562-03EA-A13BD7C6390C}"/>
              </a:ext>
            </a:extLst>
          </p:cNvPr>
          <p:cNvSpPr txBox="1"/>
          <p:nvPr/>
        </p:nvSpPr>
        <p:spPr>
          <a:xfrm>
            <a:off x="941832" y="2413337"/>
            <a:ext cx="2889504" cy="923330"/>
          </a:xfrm>
          <a:prstGeom prst="rect">
            <a:avLst/>
          </a:prstGeom>
          <a:noFill/>
        </p:spPr>
        <p:txBody>
          <a:bodyPr wrap="square" rtlCol="0">
            <a:spAutoFit/>
          </a:bodyPr>
          <a:lstStyle/>
          <a:p>
            <a:r>
              <a:rPr lang="en-US" dirty="0">
                <a:solidFill>
                  <a:srgbClr val="0F497B"/>
                </a:solidFill>
                <a:latin typeface="Source Sans Pro"/>
              </a:rPr>
              <a:t>Expanding the scenario: </a:t>
            </a:r>
          </a:p>
          <a:p>
            <a:r>
              <a:rPr lang="en-US" dirty="0">
                <a:solidFill>
                  <a:srgbClr val="0F497B"/>
                </a:solidFill>
                <a:latin typeface="Source Sans Pro"/>
              </a:rPr>
              <a:t>Organizations can take part to multiple collaborations </a:t>
            </a:r>
            <a:endParaRPr lang="en-NL" dirty="0">
              <a:solidFill>
                <a:srgbClr val="0F497B"/>
              </a:solidFill>
              <a:latin typeface="Source Sans Pro"/>
            </a:endParaRPr>
          </a:p>
        </p:txBody>
      </p:sp>
      <p:pic>
        <p:nvPicPr>
          <p:cNvPr id="6" name="Picture 5">
            <a:extLst>
              <a:ext uri="{FF2B5EF4-FFF2-40B4-BE49-F238E27FC236}">
                <a16:creationId xmlns:a16="http://schemas.microsoft.com/office/drawing/2014/main" id="{7B393FA8-25D3-B35E-E0D2-1EBE9DDDDA97}"/>
              </a:ext>
            </a:extLst>
          </p:cNvPr>
          <p:cNvPicPr>
            <a:picLocks noChangeAspect="1"/>
          </p:cNvPicPr>
          <p:nvPr/>
        </p:nvPicPr>
        <p:blipFill>
          <a:blip r:embed="rId2">
            <a:extLst>
              <a:ext uri="{28A0092B-C50C-407E-A947-70E740481C1C}">
                <a14:useLocalDpi xmlns:a14="http://schemas.microsoft.com/office/drawing/2010/main" val="0"/>
              </a:ext>
            </a:extLst>
          </a:blip>
          <a:srcRect l="-117" r="117"/>
          <a:stretch/>
        </p:blipFill>
        <p:spPr>
          <a:xfrm>
            <a:off x="4385733" y="1982746"/>
            <a:ext cx="7052733" cy="4016375"/>
          </a:xfrm>
          <a:prstGeom prst="rect">
            <a:avLst/>
          </a:prstGeom>
        </p:spPr>
      </p:pic>
    </p:spTree>
    <p:extLst>
      <p:ext uri="{BB962C8B-B14F-4D97-AF65-F5344CB8AC3E}">
        <p14:creationId xmlns:p14="http://schemas.microsoft.com/office/powerpoint/2010/main" val="25758339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pic>
        <p:nvPicPr>
          <p:cNvPr id="5" name="Picture 4" descr="A diagram of a study alpha&#10;&#10;Description automatically generated">
            <a:extLst>
              <a:ext uri="{FF2B5EF4-FFF2-40B4-BE49-F238E27FC236}">
                <a16:creationId xmlns:a16="http://schemas.microsoft.com/office/drawing/2014/main" id="{0C9E38FB-2919-E4AB-072A-EA1DD74255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6456" y="1574745"/>
            <a:ext cx="5619750" cy="4486275"/>
          </a:xfrm>
          <a:prstGeom prst="rect">
            <a:avLst/>
          </a:prstGeom>
        </p:spPr>
      </p:pic>
      <p:grpSp>
        <p:nvGrpSpPr>
          <p:cNvPr id="8" name="Group 7">
            <a:extLst>
              <a:ext uri="{FF2B5EF4-FFF2-40B4-BE49-F238E27FC236}">
                <a16:creationId xmlns:a16="http://schemas.microsoft.com/office/drawing/2014/main" id="{7843DFAC-869D-74B4-A3E7-9AF4EF4D5EAD}"/>
              </a:ext>
            </a:extLst>
          </p:cNvPr>
          <p:cNvGrpSpPr/>
          <p:nvPr/>
        </p:nvGrpSpPr>
        <p:grpSpPr>
          <a:xfrm>
            <a:off x="838200" y="1801030"/>
            <a:ext cx="2952970" cy="4033703"/>
            <a:chOff x="838200" y="2460229"/>
            <a:chExt cx="2952970" cy="4033703"/>
          </a:xfrm>
        </p:grpSpPr>
        <p:sp>
          <p:nvSpPr>
            <p:cNvPr id="6" name="Rectangle: Rounded Corners 5">
              <a:extLst>
                <a:ext uri="{FF2B5EF4-FFF2-40B4-BE49-F238E27FC236}">
                  <a16:creationId xmlns:a16="http://schemas.microsoft.com/office/drawing/2014/main" id="{90A897F8-6BA3-F37E-8D3F-7E7ACC304A6B}"/>
                </a:ext>
              </a:extLst>
            </p:cNvPr>
            <p:cNvSpPr/>
            <p:nvPr/>
          </p:nvSpPr>
          <p:spPr>
            <a:xfrm>
              <a:off x="838200" y="2460229"/>
              <a:ext cx="2952970" cy="4033703"/>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7" name="TextBox 6">
              <a:extLst>
                <a:ext uri="{FF2B5EF4-FFF2-40B4-BE49-F238E27FC236}">
                  <a16:creationId xmlns:a16="http://schemas.microsoft.com/office/drawing/2014/main" id="{32FA22D9-69A6-25EF-B354-7032AC8EB144}"/>
                </a:ext>
              </a:extLst>
            </p:cNvPr>
            <p:cNvSpPr txBox="1"/>
            <p:nvPr/>
          </p:nvSpPr>
          <p:spPr>
            <a:xfrm>
              <a:off x="990599" y="2724230"/>
              <a:ext cx="2658534" cy="3570208"/>
            </a:xfrm>
            <a:prstGeom prst="rect">
              <a:avLst/>
            </a:prstGeom>
            <a:noFill/>
          </p:spPr>
          <p:txBody>
            <a:bodyPr wrap="square" rtlCol="0">
              <a:spAutoFit/>
            </a:bodyPr>
            <a:lstStyle/>
            <a:p>
              <a:r>
                <a:rPr lang="en-GB" sz="2800" b="1" dirty="0">
                  <a:solidFill>
                    <a:srgbClr val="F9AC23"/>
                  </a:solidFill>
                </a:rPr>
                <a:t>Study</a:t>
              </a:r>
              <a:br>
                <a:rPr lang="en-GB" dirty="0">
                  <a:solidFill>
                    <a:schemeClr val="bg1"/>
                  </a:solidFill>
                </a:rPr>
              </a:br>
              <a:endParaRPr lang="en-GB" dirty="0">
                <a:solidFill>
                  <a:schemeClr val="bg1"/>
                </a:solidFill>
              </a:endParaRPr>
            </a:p>
            <a:p>
              <a:r>
                <a:rPr lang="en-US" i="1" dirty="0">
                  <a:solidFill>
                    <a:schemeClr val="bg1"/>
                  </a:solidFill>
                </a:rPr>
                <a:t>A subset of organizations within a collaboration that are engaged in a specific research question. Studies allow a more efficient assignment of tasks to a group of organizations, and a better results management.</a:t>
              </a:r>
            </a:p>
          </p:txBody>
        </p:sp>
      </p:grpSp>
    </p:spTree>
    <p:extLst>
      <p:ext uri="{BB962C8B-B14F-4D97-AF65-F5344CB8AC3E}">
        <p14:creationId xmlns:p14="http://schemas.microsoft.com/office/powerpoint/2010/main" val="3226815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D2C33-246B-BA6A-AFA5-D52BCE8DE8DF}"/>
              </a:ext>
            </a:extLst>
          </p:cNvPr>
          <p:cNvSpPr>
            <a:spLocks noGrp="1"/>
          </p:cNvSpPr>
          <p:nvPr>
            <p:ph type="title"/>
          </p:nvPr>
        </p:nvSpPr>
        <p:spPr/>
        <p:txBody>
          <a:bodyPr/>
          <a:lstStyle/>
          <a:p>
            <a:r>
              <a:rPr lang="en-US" dirty="0"/>
              <a:t>Design your own project structure</a:t>
            </a:r>
            <a:endParaRPr lang="en-NL" dirty="0"/>
          </a:p>
        </p:txBody>
      </p:sp>
      <p:sp>
        <p:nvSpPr>
          <p:cNvPr id="3" name="Content Placeholder 2">
            <a:extLst>
              <a:ext uri="{FF2B5EF4-FFF2-40B4-BE49-F238E27FC236}">
                <a16:creationId xmlns:a16="http://schemas.microsoft.com/office/drawing/2014/main" id="{0F1BD653-F9E4-193E-0F89-1839A885854E}"/>
              </a:ext>
            </a:extLst>
          </p:cNvPr>
          <p:cNvSpPr>
            <a:spLocks noGrp="1"/>
          </p:cNvSpPr>
          <p:nvPr>
            <p:ph idx="1"/>
          </p:nvPr>
        </p:nvSpPr>
        <p:spPr>
          <a:xfrm>
            <a:off x="694267" y="1853415"/>
            <a:ext cx="10515600" cy="4941615"/>
          </a:xfrm>
        </p:spPr>
        <p:txBody>
          <a:bodyPr/>
          <a:lstStyle/>
          <a:p>
            <a:pPr marL="0" indent="0" algn="just">
              <a:buNone/>
            </a:pPr>
            <a:r>
              <a:rPr lang="en-US" sz="1800" dirty="0">
                <a:latin typeface="Source Sans Pro"/>
              </a:rPr>
              <a:t>Let’s consider a scenario where you, on behalf of your research institute, want to conduct a new study on a particular illness across three major academic hospitals in the Netherlands: </a:t>
            </a:r>
            <a:r>
              <a:rPr lang="en-US" sz="1800" dirty="0" err="1">
                <a:latin typeface="Source Sans Pro"/>
              </a:rPr>
              <a:t>VUmc</a:t>
            </a:r>
            <a:r>
              <a:rPr lang="en-US" sz="1800" dirty="0">
                <a:latin typeface="Source Sans Pro"/>
              </a:rPr>
              <a:t> in Amsterdam, Maastricht UMC+, and UMC Utrecht, as these have valuable data related to the illness. Consider the following:</a:t>
            </a:r>
          </a:p>
          <a:p>
            <a:pPr algn="just"/>
            <a:r>
              <a:rPr lang="en-US" sz="1800" dirty="0">
                <a:latin typeface="Source Sans Pro"/>
              </a:rPr>
              <a:t>Your research institute has an existing collaboration (with a different purpose, not related with yours) with UMC Utrecht and UMC Groningen. Hence, there is a vantage6 node already running on your institution for the said collaboration.</a:t>
            </a:r>
          </a:p>
          <a:p>
            <a:pPr algn="just"/>
            <a:r>
              <a:rPr lang="en-US" sz="1800" dirty="0">
                <a:latin typeface="Source Sans Pro"/>
              </a:rPr>
              <a:t>You will be conducting this study with a colleague from your institute named Daphne. Both of you are already registered on the organization but without access to the existing collaborations.</a:t>
            </a:r>
          </a:p>
          <a:p>
            <a:pPr algn="just"/>
            <a:endParaRPr lang="en-US" sz="1800" dirty="0">
              <a:solidFill>
                <a:srgbClr val="AABFCE"/>
              </a:solidFill>
              <a:latin typeface="Mulish"/>
            </a:endParaRPr>
          </a:p>
          <a:p>
            <a:pPr marL="0" indent="0" algn="just">
              <a:buNone/>
            </a:pPr>
            <a:r>
              <a:rPr lang="en-US" sz="1800" b="1" dirty="0">
                <a:latin typeface="Source Sans Pro"/>
              </a:rPr>
              <a:t>How would the concepts described above map to your potential use case?</a:t>
            </a:r>
          </a:p>
          <a:p>
            <a:pPr marL="0" indent="0" algn="just">
              <a:buNone/>
            </a:pPr>
            <a:r>
              <a:rPr lang="en-US" sz="1800" b="1" dirty="0">
                <a:latin typeface="Source Sans Pro"/>
              </a:rPr>
              <a:t>Which organizations will you need to add to your collaboration?</a:t>
            </a:r>
          </a:p>
          <a:p>
            <a:pPr lvl="1" algn="just">
              <a:buFont typeface="+mj-lt"/>
              <a:buAutoNum type="arabicPeriod"/>
            </a:pPr>
            <a:r>
              <a:rPr lang="en-US" sz="1800" b="1" dirty="0">
                <a:latin typeface="Source Sans Pro"/>
              </a:rPr>
              <a:t>How many new nodes would you need to set up and on which organizations?</a:t>
            </a:r>
          </a:p>
          <a:p>
            <a:pPr lvl="1" algn="just">
              <a:buFont typeface="+mj-lt"/>
              <a:buAutoNum type="arabicPeriod"/>
            </a:pPr>
            <a:r>
              <a:rPr lang="en-US" sz="1800" b="1" dirty="0">
                <a:latin typeface="Source Sans Pro"/>
              </a:rPr>
              <a:t>How many users would be created?</a:t>
            </a:r>
          </a:p>
          <a:p>
            <a:pPr algn="just"/>
            <a:endParaRPr lang="en-NL" sz="1800" dirty="0"/>
          </a:p>
        </p:txBody>
      </p:sp>
      <p:grpSp>
        <p:nvGrpSpPr>
          <p:cNvPr id="4" name="Group 3">
            <a:extLst>
              <a:ext uri="{FF2B5EF4-FFF2-40B4-BE49-F238E27FC236}">
                <a16:creationId xmlns:a16="http://schemas.microsoft.com/office/drawing/2014/main" id="{9DD92FB4-F0EB-5676-266A-E4427605481B}"/>
              </a:ext>
            </a:extLst>
          </p:cNvPr>
          <p:cNvGrpSpPr/>
          <p:nvPr/>
        </p:nvGrpSpPr>
        <p:grpSpPr>
          <a:xfrm>
            <a:off x="941689" y="999371"/>
            <a:ext cx="1905026" cy="408020"/>
            <a:chOff x="941689" y="999371"/>
            <a:chExt cx="1905026" cy="408020"/>
          </a:xfrm>
        </p:grpSpPr>
        <p:sp>
          <p:nvSpPr>
            <p:cNvPr id="5" name="Rectangle 4">
              <a:extLst>
                <a:ext uri="{FF2B5EF4-FFF2-40B4-BE49-F238E27FC236}">
                  <a16:creationId xmlns:a16="http://schemas.microsoft.com/office/drawing/2014/main" id="{B2D2E474-66F2-74E6-0F74-E7151152AA40}"/>
                </a:ext>
              </a:extLst>
            </p:cNvPr>
            <p:cNvSpPr/>
            <p:nvPr/>
          </p:nvSpPr>
          <p:spPr>
            <a:xfrm>
              <a:off x="941689" y="999371"/>
              <a:ext cx="1801512" cy="40802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GB" dirty="0"/>
            </a:p>
          </p:txBody>
        </p:sp>
        <p:sp>
          <p:nvSpPr>
            <p:cNvPr id="6" name="TextBox 5">
              <a:extLst>
                <a:ext uri="{FF2B5EF4-FFF2-40B4-BE49-F238E27FC236}">
                  <a16:creationId xmlns:a16="http://schemas.microsoft.com/office/drawing/2014/main" id="{A3D74FF2-E427-795D-89C8-DF6709166E86}"/>
                </a:ext>
              </a:extLst>
            </p:cNvPr>
            <p:cNvSpPr txBox="1"/>
            <p:nvPr/>
          </p:nvSpPr>
          <p:spPr>
            <a:xfrm>
              <a:off x="1311217" y="1016698"/>
              <a:ext cx="1535498" cy="369332"/>
            </a:xfrm>
            <a:prstGeom prst="rect">
              <a:avLst/>
            </a:prstGeom>
            <a:noFill/>
          </p:spPr>
          <p:txBody>
            <a:bodyPr wrap="square" rtlCol="0">
              <a:spAutoFit/>
            </a:bodyPr>
            <a:lstStyle/>
            <a:p>
              <a:r>
                <a:rPr lang="en-GB" b="1" dirty="0">
                  <a:solidFill>
                    <a:schemeClr val="bg1"/>
                  </a:solidFill>
                </a:rPr>
                <a:t>CHALLENGE</a:t>
              </a:r>
            </a:p>
          </p:txBody>
        </p:sp>
        <p:pic>
          <p:nvPicPr>
            <p:cNvPr id="7" name="Graphic 6" descr="Lightning bolt with solid fill">
              <a:extLst>
                <a:ext uri="{FF2B5EF4-FFF2-40B4-BE49-F238E27FC236}">
                  <a16:creationId xmlns:a16="http://schemas.microsoft.com/office/drawing/2014/main" id="{2BF4A72A-980A-AF3D-9C0C-71BE2734842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01543" y="1050785"/>
              <a:ext cx="309674" cy="309674"/>
            </a:xfrm>
            <a:prstGeom prst="rect">
              <a:avLst/>
            </a:prstGeom>
          </p:spPr>
        </p:pic>
      </p:grpSp>
    </p:spTree>
    <p:extLst>
      <p:ext uri="{BB962C8B-B14F-4D97-AF65-F5344CB8AC3E}">
        <p14:creationId xmlns:p14="http://schemas.microsoft.com/office/powerpoint/2010/main" val="3774050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52F41-AA78-4FC4-9C42-CD73FC39B95D}"/>
              </a:ext>
            </a:extLst>
          </p:cNvPr>
          <p:cNvSpPr>
            <a:spLocks noGrp="1"/>
          </p:cNvSpPr>
          <p:nvPr>
            <p:ph type="title"/>
          </p:nvPr>
        </p:nvSpPr>
        <p:spPr/>
        <p:txBody>
          <a:bodyPr/>
          <a:lstStyle/>
          <a:p>
            <a:r>
              <a:rPr lang="en-US" dirty="0"/>
              <a:t>The vantage6 infrastructure</a:t>
            </a:r>
            <a:endParaRPr lang="en-NL" dirty="0"/>
          </a:p>
        </p:txBody>
      </p:sp>
      <p:pic>
        <p:nvPicPr>
          <p:cNvPr id="5" name="Picture 4" descr="A screenshot of a computer&#10;&#10;Description automatically generated">
            <a:extLst>
              <a:ext uri="{FF2B5EF4-FFF2-40B4-BE49-F238E27FC236}">
                <a16:creationId xmlns:a16="http://schemas.microsoft.com/office/drawing/2014/main" id="{94DCDA17-C38E-8D09-A15E-68037CDA92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22372" y="1690688"/>
            <a:ext cx="6757705" cy="4649583"/>
          </a:xfrm>
          <a:prstGeom prst="rect">
            <a:avLst/>
          </a:prstGeom>
        </p:spPr>
      </p:pic>
      <p:sp>
        <p:nvSpPr>
          <p:cNvPr id="7" name="Rectangle 6">
            <a:extLst>
              <a:ext uri="{FF2B5EF4-FFF2-40B4-BE49-F238E27FC236}">
                <a16:creationId xmlns:a16="http://schemas.microsoft.com/office/drawing/2014/main" id="{66607AA6-6385-D4CD-DCC1-196999C4A945}"/>
              </a:ext>
            </a:extLst>
          </p:cNvPr>
          <p:cNvSpPr/>
          <p:nvPr/>
        </p:nvSpPr>
        <p:spPr>
          <a:xfrm>
            <a:off x="6563762" y="2102236"/>
            <a:ext cx="3865830" cy="1167898"/>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8" name="Rectangle 7">
            <a:extLst>
              <a:ext uri="{FF2B5EF4-FFF2-40B4-BE49-F238E27FC236}">
                <a16:creationId xmlns:a16="http://schemas.microsoft.com/office/drawing/2014/main" id="{14BDFB36-34A2-DF6D-06E7-F362608A15DF}"/>
              </a:ext>
            </a:extLst>
          </p:cNvPr>
          <p:cNvSpPr/>
          <p:nvPr/>
        </p:nvSpPr>
        <p:spPr>
          <a:xfrm>
            <a:off x="6716162" y="5212742"/>
            <a:ext cx="3865830" cy="1167898"/>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9" name="Rectangle 8">
            <a:extLst>
              <a:ext uri="{FF2B5EF4-FFF2-40B4-BE49-F238E27FC236}">
                <a16:creationId xmlns:a16="http://schemas.microsoft.com/office/drawing/2014/main" id="{616CF1CD-A5D5-E4F0-DD4F-EDEFD5666110}"/>
              </a:ext>
            </a:extLst>
          </p:cNvPr>
          <p:cNvSpPr/>
          <p:nvPr/>
        </p:nvSpPr>
        <p:spPr>
          <a:xfrm>
            <a:off x="10361011" y="1494094"/>
            <a:ext cx="1267109" cy="3885626"/>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ectangle 9">
            <a:extLst>
              <a:ext uri="{FF2B5EF4-FFF2-40B4-BE49-F238E27FC236}">
                <a16:creationId xmlns:a16="http://schemas.microsoft.com/office/drawing/2014/main" id="{8B2943D2-413D-8794-7394-C0A94BA28514}"/>
              </a:ext>
            </a:extLst>
          </p:cNvPr>
          <p:cNvSpPr/>
          <p:nvPr/>
        </p:nvSpPr>
        <p:spPr>
          <a:xfrm>
            <a:off x="4789569" y="3587867"/>
            <a:ext cx="1941833" cy="1167898"/>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4DA28F65-8A6E-1D49-C742-3138DCBE9E83}"/>
              </a:ext>
            </a:extLst>
          </p:cNvPr>
          <p:cNvGrpSpPr/>
          <p:nvPr/>
        </p:nvGrpSpPr>
        <p:grpSpPr>
          <a:xfrm>
            <a:off x="889704" y="1753157"/>
            <a:ext cx="2952970" cy="4283575"/>
            <a:chOff x="838200" y="2460229"/>
            <a:chExt cx="2952970" cy="4111208"/>
          </a:xfrm>
        </p:grpSpPr>
        <p:sp>
          <p:nvSpPr>
            <p:cNvPr id="4" name="Rectangle: Rounded Corners 3">
              <a:extLst>
                <a:ext uri="{FF2B5EF4-FFF2-40B4-BE49-F238E27FC236}">
                  <a16:creationId xmlns:a16="http://schemas.microsoft.com/office/drawing/2014/main" id="{D03757C0-0CC0-B951-A674-01F3AD66E0E2}"/>
                </a:ext>
              </a:extLst>
            </p:cNvPr>
            <p:cNvSpPr/>
            <p:nvPr/>
          </p:nvSpPr>
          <p:spPr>
            <a:xfrm>
              <a:off x="838200" y="2460229"/>
              <a:ext cx="2952970" cy="4033703"/>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11" name="TextBox 10">
              <a:extLst>
                <a:ext uri="{FF2B5EF4-FFF2-40B4-BE49-F238E27FC236}">
                  <a16:creationId xmlns:a16="http://schemas.microsoft.com/office/drawing/2014/main" id="{5F615D28-8013-C8CF-CE24-279460C31340}"/>
                </a:ext>
              </a:extLst>
            </p:cNvPr>
            <p:cNvSpPr txBox="1"/>
            <p:nvPr/>
          </p:nvSpPr>
          <p:spPr>
            <a:xfrm>
              <a:off x="990599" y="2724230"/>
              <a:ext cx="2658534" cy="3847207"/>
            </a:xfrm>
            <a:prstGeom prst="rect">
              <a:avLst/>
            </a:prstGeom>
            <a:noFill/>
          </p:spPr>
          <p:txBody>
            <a:bodyPr wrap="square" rtlCol="0">
              <a:spAutoFit/>
            </a:bodyPr>
            <a:lstStyle/>
            <a:p>
              <a:r>
                <a:rPr lang="en-GB" sz="2800" b="1" dirty="0">
                  <a:solidFill>
                    <a:srgbClr val="F9AC23"/>
                  </a:solidFill>
                </a:rPr>
                <a:t>Server</a:t>
              </a:r>
              <a:br>
                <a:rPr lang="en-GB" dirty="0">
                  <a:solidFill>
                    <a:schemeClr val="bg1"/>
                  </a:solidFill>
                </a:rPr>
              </a:br>
              <a:endParaRPr lang="en-GB" dirty="0">
                <a:solidFill>
                  <a:schemeClr val="bg1"/>
                </a:solidFill>
              </a:endParaRPr>
            </a:p>
            <a:p>
              <a:r>
                <a:rPr lang="en-US" i="1" dirty="0">
                  <a:solidFill>
                    <a:schemeClr val="bg1"/>
                  </a:solidFill>
                </a:rPr>
                <a:t>Communication hub between clients and nodes. It contains the users, organizations, collaborations, tasks and their results. It handles authentication and authorization to the system and acts as the communication hub for clients and nodes.</a:t>
              </a:r>
            </a:p>
          </p:txBody>
        </p:sp>
      </p:grpSp>
    </p:spTree>
    <p:extLst>
      <p:ext uri="{BB962C8B-B14F-4D97-AF65-F5344CB8AC3E}">
        <p14:creationId xmlns:p14="http://schemas.microsoft.com/office/powerpoint/2010/main" val="1721201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52F41-AA78-4FC4-9C42-CD73FC39B95D}"/>
              </a:ext>
            </a:extLst>
          </p:cNvPr>
          <p:cNvSpPr>
            <a:spLocks noGrp="1"/>
          </p:cNvSpPr>
          <p:nvPr>
            <p:ph type="title"/>
          </p:nvPr>
        </p:nvSpPr>
        <p:spPr/>
        <p:txBody>
          <a:bodyPr/>
          <a:lstStyle/>
          <a:p>
            <a:r>
              <a:rPr lang="en-US" dirty="0"/>
              <a:t>The vantage6 infrastructure</a:t>
            </a:r>
            <a:endParaRPr lang="en-NL" dirty="0"/>
          </a:p>
        </p:txBody>
      </p:sp>
      <p:pic>
        <p:nvPicPr>
          <p:cNvPr id="5" name="Picture 4" descr="A screenshot of a computer&#10;&#10;Description automatically generated">
            <a:extLst>
              <a:ext uri="{FF2B5EF4-FFF2-40B4-BE49-F238E27FC236}">
                <a16:creationId xmlns:a16="http://schemas.microsoft.com/office/drawing/2014/main" id="{94DCDA17-C38E-8D09-A15E-68037CDA92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22372" y="1690688"/>
            <a:ext cx="6757705" cy="4649583"/>
          </a:xfrm>
          <a:prstGeom prst="rect">
            <a:avLst/>
          </a:prstGeom>
        </p:spPr>
      </p:pic>
      <p:sp>
        <p:nvSpPr>
          <p:cNvPr id="4" name="Rectangle 3">
            <a:extLst>
              <a:ext uri="{FF2B5EF4-FFF2-40B4-BE49-F238E27FC236}">
                <a16:creationId xmlns:a16="http://schemas.microsoft.com/office/drawing/2014/main" id="{9674AF7B-B7E7-574D-2D4E-44E317D93A7C}"/>
              </a:ext>
            </a:extLst>
          </p:cNvPr>
          <p:cNvSpPr/>
          <p:nvPr/>
        </p:nvSpPr>
        <p:spPr>
          <a:xfrm>
            <a:off x="10361011" y="1494094"/>
            <a:ext cx="3629871" cy="3885626"/>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C5EFDEDF-A582-72FE-5A1C-7F71A87BD460}"/>
              </a:ext>
            </a:extLst>
          </p:cNvPr>
          <p:cNvSpPr/>
          <p:nvPr/>
        </p:nvSpPr>
        <p:spPr>
          <a:xfrm>
            <a:off x="4789569" y="2757489"/>
            <a:ext cx="5562745" cy="3086099"/>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5DC82D44-3220-681C-22FA-1D17B04DEF10}"/>
              </a:ext>
            </a:extLst>
          </p:cNvPr>
          <p:cNvGrpSpPr/>
          <p:nvPr/>
        </p:nvGrpSpPr>
        <p:grpSpPr>
          <a:xfrm>
            <a:off x="889704" y="1753157"/>
            <a:ext cx="2952970" cy="4202821"/>
            <a:chOff x="838200" y="2460229"/>
            <a:chExt cx="2952970" cy="4033703"/>
          </a:xfrm>
        </p:grpSpPr>
        <p:sp>
          <p:nvSpPr>
            <p:cNvPr id="8" name="Rectangle: Rounded Corners 7">
              <a:extLst>
                <a:ext uri="{FF2B5EF4-FFF2-40B4-BE49-F238E27FC236}">
                  <a16:creationId xmlns:a16="http://schemas.microsoft.com/office/drawing/2014/main" id="{329972CA-4A01-5C46-A750-28FC1FBD173A}"/>
                </a:ext>
              </a:extLst>
            </p:cNvPr>
            <p:cNvSpPr/>
            <p:nvPr/>
          </p:nvSpPr>
          <p:spPr>
            <a:xfrm>
              <a:off x="838200" y="2460229"/>
              <a:ext cx="2952970" cy="4033703"/>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9" name="TextBox 8">
              <a:extLst>
                <a:ext uri="{FF2B5EF4-FFF2-40B4-BE49-F238E27FC236}">
                  <a16:creationId xmlns:a16="http://schemas.microsoft.com/office/drawing/2014/main" id="{0260D50D-5BB8-A2A7-B005-21ADBCA1E2E4}"/>
                </a:ext>
              </a:extLst>
            </p:cNvPr>
            <p:cNvSpPr txBox="1"/>
            <p:nvPr/>
          </p:nvSpPr>
          <p:spPr>
            <a:xfrm>
              <a:off x="990599" y="2724230"/>
              <a:ext cx="2658534" cy="3426546"/>
            </a:xfrm>
            <a:prstGeom prst="rect">
              <a:avLst/>
            </a:prstGeom>
            <a:noFill/>
          </p:spPr>
          <p:txBody>
            <a:bodyPr wrap="square" rtlCol="0">
              <a:spAutoFit/>
            </a:bodyPr>
            <a:lstStyle/>
            <a:p>
              <a:r>
                <a:rPr lang="en-GB" sz="2800" b="1" dirty="0">
                  <a:solidFill>
                    <a:srgbClr val="F9AC23"/>
                  </a:solidFill>
                </a:rPr>
                <a:t>Data station</a:t>
              </a:r>
              <a:br>
                <a:rPr lang="en-GB" dirty="0">
                  <a:solidFill>
                    <a:schemeClr val="bg1"/>
                  </a:solidFill>
                </a:rPr>
              </a:br>
              <a:endParaRPr lang="en-GB" dirty="0">
                <a:solidFill>
                  <a:schemeClr val="bg1"/>
                </a:solidFill>
              </a:endParaRPr>
            </a:p>
            <a:p>
              <a:r>
                <a:rPr lang="en-US" i="1" dirty="0">
                  <a:solidFill>
                    <a:schemeClr val="bg1"/>
                  </a:solidFill>
                </a:rPr>
                <a:t>Hosts the data and the </a:t>
              </a:r>
              <a:r>
                <a:rPr lang="en-US" b="1" i="1" dirty="0">
                  <a:solidFill>
                    <a:schemeClr val="bg1"/>
                  </a:solidFill>
                </a:rPr>
                <a:t>vantage6 node</a:t>
              </a:r>
              <a:r>
                <a:rPr lang="en-US" i="1" dirty="0">
                  <a:solidFill>
                    <a:schemeClr val="bg1"/>
                  </a:solidFill>
                </a:rPr>
                <a:t>. The vantage6 node executes the allowed algorithms on the local data. The node is responsible for picking up the task and running them in parallel, executing the algorithm and sending the results back to the server.</a:t>
              </a:r>
            </a:p>
          </p:txBody>
        </p:sp>
      </p:grpSp>
    </p:spTree>
    <p:extLst>
      <p:ext uri="{BB962C8B-B14F-4D97-AF65-F5344CB8AC3E}">
        <p14:creationId xmlns:p14="http://schemas.microsoft.com/office/powerpoint/2010/main" val="2202163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52F41-AA78-4FC4-9C42-CD73FC39B95D}"/>
              </a:ext>
            </a:extLst>
          </p:cNvPr>
          <p:cNvSpPr>
            <a:spLocks noGrp="1"/>
          </p:cNvSpPr>
          <p:nvPr>
            <p:ph type="title"/>
          </p:nvPr>
        </p:nvSpPr>
        <p:spPr/>
        <p:txBody>
          <a:bodyPr/>
          <a:lstStyle/>
          <a:p>
            <a:r>
              <a:rPr lang="en-US" dirty="0"/>
              <a:t>The vantage6 infrastructure</a:t>
            </a:r>
            <a:endParaRPr lang="en-NL" dirty="0"/>
          </a:p>
        </p:txBody>
      </p:sp>
      <p:pic>
        <p:nvPicPr>
          <p:cNvPr id="5" name="Picture 4" descr="A screenshot of a computer&#10;&#10;Description automatically generated">
            <a:extLst>
              <a:ext uri="{FF2B5EF4-FFF2-40B4-BE49-F238E27FC236}">
                <a16:creationId xmlns:a16="http://schemas.microsoft.com/office/drawing/2014/main" id="{94DCDA17-C38E-8D09-A15E-68037CDA92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22372" y="1690688"/>
            <a:ext cx="6757705" cy="4649583"/>
          </a:xfrm>
          <a:prstGeom prst="rect">
            <a:avLst/>
          </a:prstGeom>
        </p:spPr>
      </p:pic>
      <p:sp>
        <p:nvSpPr>
          <p:cNvPr id="3" name="Rectangle 2">
            <a:extLst>
              <a:ext uri="{FF2B5EF4-FFF2-40B4-BE49-F238E27FC236}">
                <a16:creationId xmlns:a16="http://schemas.microsoft.com/office/drawing/2014/main" id="{5CDCB5FA-8B99-11FC-7C50-5BBDCC8B7488}"/>
              </a:ext>
            </a:extLst>
          </p:cNvPr>
          <p:cNvSpPr/>
          <p:nvPr/>
        </p:nvSpPr>
        <p:spPr>
          <a:xfrm>
            <a:off x="6677025" y="1494093"/>
            <a:ext cx="4951095" cy="4998781"/>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Rounded Corners 6">
            <a:extLst>
              <a:ext uri="{FF2B5EF4-FFF2-40B4-BE49-F238E27FC236}">
                <a16:creationId xmlns:a16="http://schemas.microsoft.com/office/drawing/2014/main" id="{1CA1EE7B-72A9-09D0-38C8-82AF7ABB183F}"/>
              </a:ext>
            </a:extLst>
          </p:cNvPr>
          <p:cNvSpPr/>
          <p:nvPr/>
        </p:nvSpPr>
        <p:spPr>
          <a:xfrm>
            <a:off x="889704" y="1753157"/>
            <a:ext cx="2952970" cy="2768043"/>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8" name="TextBox 7">
            <a:extLst>
              <a:ext uri="{FF2B5EF4-FFF2-40B4-BE49-F238E27FC236}">
                <a16:creationId xmlns:a16="http://schemas.microsoft.com/office/drawing/2014/main" id="{5BDDFC09-7807-AE21-FF3F-C45F5AD238D6}"/>
              </a:ext>
            </a:extLst>
          </p:cNvPr>
          <p:cNvSpPr txBox="1"/>
          <p:nvPr/>
        </p:nvSpPr>
        <p:spPr>
          <a:xfrm>
            <a:off x="1042103" y="2025215"/>
            <a:ext cx="2658534" cy="2435254"/>
          </a:xfrm>
          <a:prstGeom prst="rect">
            <a:avLst/>
          </a:prstGeom>
          <a:noFill/>
        </p:spPr>
        <p:txBody>
          <a:bodyPr wrap="square" rtlCol="0">
            <a:spAutoFit/>
          </a:bodyPr>
          <a:lstStyle/>
          <a:p>
            <a:r>
              <a:rPr lang="en-GB" sz="2800" b="1" dirty="0">
                <a:solidFill>
                  <a:srgbClr val="F9AC23"/>
                </a:solidFill>
              </a:rPr>
              <a:t>Client</a:t>
            </a:r>
            <a:br>
              <a:rPr lang="en-GB" dirty="0">
                <a:solidFill>
                  <a:schemeClr val="bg1"/>
                </a:solidFill>
              </a:rPr>
            </a:br>
            <a:endParaRPr lang="en-GB" dirty="0">
              <a:solidFill>
                <a:schemeClr val="bg1"/>
              </a:solidFill>
            </a:endParaRPr>
          </a:p>
          <a:p>
            <a:r>
              <a:rPr lang="en-US" i="1" dirty="0">
                <a:solidFill>
                  <a:schemeClr val="bg1"/>
                </a:solidFill>
              </a:rPr>
              <a:t>Entity that interacts with the vnatage6 server via:</a:t>
            </a:r>
          </a:p>
          <a:p>
            <a:endParaRPr lang="en-US" i="1" dirty="0">
              <a:solidFill>
                <a:schemeClr val="bg1"/>
              </a:solidFill>
            </a:endParaRPr>
          </a:p>
          <a:p>
            <a:pPr marL="285750" indent="-285750">
              <a:buFont typeface="Arial" panose="020B0604020202020204" pitchFamily="34" charset="0"/>
              <a:buChar char="•"/>
            </a:pPr>
            <a:r>
              <a:rPr lang="en-US" i="1" dirty="0">
                <a:solidFill>
                  <a:schemeClr val="bg1"/>
                </a:solidFill>
              </a:rPr>
              <a:t>API</a:t>
            </a:r>
          </a:p>
          <a:p>
            <a:pPr marL="285750" indent="-285750">
              <a:buFont typeface="Arial" panose="020B0604020202020204" pitchFamily="34" charset="0"/>
              <a:buChar char="•"/>
            </a:pPr>
            <a:r>
              <a:rPr lang="en-US" i="1" dirty="0">
                <a:solidFill>
                  <a:schemeClr val="bg1"/>
                </a:solidFill>
              </a:rPr>
              <a:t>User interface</a:t>
            </a:r>
          </a:p>
          <a:p>
            <a:pPr marL="285750" indent="-285750">
              <a:buFont typeface="Arial" panose="020B0604020202020204" pitchFamily="34" charset="0"/>
              <a:buChar char="•"/>
            </a:pPr>
            <a:r>
              <a:rPr lang="en-US" i="1" dirty="0">
                <a:solidFill>
                  <a:schemeClr val="bg1"/>
                </a:solidFill>
              </a:rPr>
              <a:t>Python client</a:t>
            </a:r>
          </a:p>
        </p:txBody>
      </p:sp>
    </p:spTree>
    <p:extLst>
      <p:ext uri="{BB962C8B-B14F-4D97-AF65-F5344CB8AC3E}">
        <p14:creationId xmlns:p14="http://schemas.microsoft.com/office/powerpoint/2010/main" val="12311166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52F41-AA78-4FC4-9C42-CD73FC39B95D}"/>
              </a:ext>
            </a:extLst>
          </p:cNvPr>
          <p:cNvSpPr>
            <a:spLocks noGrp="1"/>
          </p:cNvSpPr>
          <p:nvPr>
            <p:ph type="title"/>
          </p:nvPr>
        </p:nvSpPr>
        <p:spPr/>
        <p:txBody>
          <a:bodyPr/>
          <a:lstStyle/>
          <a:p>
            <a:r>
              <a:rPr lang="en-US" dirty="0"/>
              <a:t>The vantage6 infrastructure</a:t>
            </a:r>
            <a:endParaRPr lang="en-NL" dirty="0"/>
          </a:p>
        </p:txBody>
      </p:sp>
      <p:pic>
        <p:nvPicPr>
          <p:cNvPr id="5" name="Picture 4" descr="A screenshot of a computer&#10;&#10;Description automatically generated">
            <a:extLst>
              <a:ext uri="{FF2B5EF4-FFF2-40B4-BE49-F238E27FC236}">
                <a16:creationId xmlns:a16="http://schemas.microsoft.com/office/drawing/2014/main" id="{94DCDA17-C38E-8D09-A15E-68037CDA92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22372" y="1690688"/>
            <a:ext cx="6757705" cy="4649583"/>
          </a:xfrm>
          <a:prstGeom prst="rect">
            <a:avLst/>
          </a:prstGeom>
        </p:spPr>
      </p:pic>
      <p:sp>
        <p:nvSpPr>
          <p:cNvPr id="4" name="Rectangle 3">
            <a:extLst>
              <a:ext uri="{FF2B5EF4-FFF2-40B4-BE49-F238E27FC236}">
                <a16:creationId xmlns:a16="http://schemas.microsoft.com/office/drawing/2014/main" id="{7F8D5901-5B1E-D21D-CB35-40AC0DF2210F}"/>
              </a:ext>
            </a:extLst>
          </p:cNvPr>
          <p:cNvSpPr/>
          <p:nvPr/>
        </p:nvSpPr>
        <p:spPr>
          <a:xfrm>
            <a:off x="4789569" y="2030320"/>
            <a:ext cx="5592681" cy="4389530"/>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EF032F40-0BCD-E3B6-1868-4E63AEF3C50F}"/>
              </a:ext>
            </a:extLst>
          </p:cNvPr>
          <p:cNvSpPr/>
          <p:nvPr/>
        </p:nvSpPr>
        <p:spPr>
          <a:xfrm>
            <a:off x="10372725" y="3296728"/>
            <a:ext cx="971550" cy="1695450"/>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9E22A894-701D-A4B9-736F-757B844C9435}"/>
              </a:ext>
            </a:extLst>
          </p:cNvPr>
          <p:cNvGrpSpPr/>
          <p:nvPr/>
        </p:nvGrpSpPr>
        <p:grpSpPr>
          <a:xfrm>
            <a:off x="889704" y="1753157"/>
            <a:ext cx="2952970" cy="4202821"/>
            <a:chOff x="838200" y="2460229"/>
            <a:chExt cx="2952970" cy="4033703"/>
          </a:xfrm>
        </p:grpSpPr>
        <p:sp>
          <p:nvSpPr>
            <p:cNvPr id="8" name="Rectangle: Rounded Corners 7">
              <a:extLst>
                <a:ext uri="{FF2B5EF4-FFF2-40B4-BE49-F238E27FC236}">
                  <a16:creationId xmlns:a16="http://schemas.microsoft.com/office/drawing/2014/main" id="{9CE20952-2271-3DB0-3F20-9C29BFD465AD}"/>
                </a:ext>
              </a:extLst>
            </p:cNvPr>
            <p:cNvSpPr/>
            <p:nvPr/>
          </p:nvSpPr>
          <p:spPr>
            <a:xfrm>
              <a:off x="838200" y="2460229"/>
              <a:ext cx="2952970" cy="4033703"/>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9" name="TextBox 8">
              <a:extLst>
                <a:ext uri="{FF2B5EF4-FFF2-40B4-BE49-F238E27FC236}">
                  <a16:creationId xmlns:a16="http://schemas.microsoft.com/office/drawing/2014/main" id="{8F8F3CBF-C302-108F-C9CC-ABAC31036DE8}"/>
                </a:ext>
              </a:extLst>
            </p:cNvPr>
            <p:cNvSpPr txBox="1"/>
            <p:nvPr/>
          </p:nvSpPr>
          <p:spPr>
            <a:xfrm>
              <a:off x="990599" y="2724230"/>
              <a:ext cx="2658534" cy="3692399"/>
            </a:xfrm>
            <a:prstGeom prst="rect">
              <a:avLst/>
            </a:prstGeom>
            <a:noFill/>
          </p:spPr>
          <p:txBody>
            <a:bodyPr wrap="square" rtlCol="0">
              <a:spAutoFit/>
            </a:bodyPr>
            <a:lstStyle/>
            <a:p>
              <a:r>
                <a:rPr lang="en-GB" sz="2800" b="1" dirty="0">
                  <a:solidFill>
                    <a:srgbClr val="F9AC23"/>
                  </a:solidFill>
                </a:rPr>
                <a:t>Algorithm store</a:t>
              </a:r>
              <a:br>
                <a:rPr lang="en-GB" dirty="0">
                  <a:solidFill>
                    <a:schemeClr val="bg1"/>
                  </a:solidFill>
                </a:rPr>
              </a:br>
              <a:endParaRPr lang="en-GB" dirty="0">
                <a:solidFill>
                  <a:schemeClr val="bg1"/>
                </a:solidFill>
              </a:endParaRPr>
            </a:p>
            <a:p>
              <a:r>
                <a:rPr lang="en-US" i="1" dirty="0">
                  <a:solidFill>
                    <a:schemeClr val="bg1"/>
                  </a:solidFill>
                </a:rPr>
                <a:t>Repository for trusted algorithms. It allows researchers to explore which algorithms are available and how to run them. Also, the algorithm store integrates additional information to the algorithm metadata such who developed and reviewed the algorithm. </a:t>
              </a:r>
            </a:p>
          </p:txBody>
        </p:sp>
      </p:grpSp>
    </p:spTree>
    <p:extLst>
      <p:ext uri="{BB962C8B-B14F-4D97-AF65-F5344CB8AC3E}">
        <p14:creationId xmlns:p14="http://schemas.microsoft.com/office/powerpoint/2010/main" val="1758337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AED4B-61FE-91CC-88C2-0EAA986D7653}"/>
              </a:ext>
            </a:extLst>
          </p:cNvPr>
          <p:cNvSpPr>
            <a:spLocks noGrp="1"/>
          </p:cNvSpPr>
          <p:nvPr>
            <p:ph type="title"/>
          </p:nvPr>
        </p:nvSpPr>
        <p:spPr/>
        <p:txBody>
          <a:bodyPr/>
          <a:lstStyle/>
          <a:p>
            <a:r>
              <a:rPr lang="en-US" dirty="0"/>
              <a:t>How algorithms run in vantage6</a:t>
            </a:r>
            <a:endParaRPr lang="en-NL" dirty="0"/>
          </a:p>
        </p:txBody>
      </p:sp>
      <p:pic>
        <p:nvPicPr>
          <p:cNvPr id="5" name="Content Placeholder 4" descr="A diagram of a diagram&#10;&#10;Description automatically generated with medium confidence">
            <a:extLst>
              <a:ext uri="{FF2B5EF4-FFF2-40B4-BE49-F238E27FC236}">
                <a16:creationId xmlns:a16="http://schemas.microsoft.com/office/drawing/2014/main" id="{03CF207C-1DA3-A5C4-9518-361A13AF4B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32804" y="3429000"/>
            <a:ext cx="7061147" cy="2984295"/>
          </a:xfrm>
        </p:spPr>
      </p:pic>
      <p:sp>
        <p:nvSpPr>
          <p:cNvPr id="6" name="TextBox 5">
            <a:extLst>
              <a:ext uri="{FF2B5EF4-FFF2-40B4-BE49-F238E27FC236}">
                <a16:creationId xmlns:a16="http://schemas.microsoft.com/office/drawing/2014/main" id="{620ACE44-320D-1079-A5C3-24C7BB24F711}"/>
              </a:ext>
            </a:extLst>
          </p:cNvPr>
          <p:cNvSpPr txBox="1"/>
          <p:nvPr/>
        </p:nvSpPr>
        <p:spPr>
          <a:xfrm>
            <a:off x="838200" y="1485900"/>
            <a:ext cx="10839450" cy="2031325"/>
          </a:xfrm>
          <a:prstGeom prst="rect">
            <a:avLst/>
          </a:prstGeom>
          <a:noFill/>
        </p:spPr>
        <p:txBody>
          <a:bodyPr wrap="square" rtlCol="0">
            <a:spAutoFit/>
          </a:bodyPr>
          <a:lstStyle/>
          <a:p>
            <a:r>
              <a:rPr lang="en-US" dirty="0">
                <a:solidFill>
                  <a:srgbClr val="0F497B"/>
                </a:solidFill>
                <a:latin typeface="Source Sans Pro"/>
              </a:rPr>
              <a:t>Federated algorithms can be split in a </a:t>
            </a:r>
            <a:r>
              <a:rPr lang="en-US" b="1" dirty="0">
                <a:solidFill>
                  <a:srgbClr val="0F497B"/>
                </a:solidFill>
                <a:latin typeface="Source Sans Pro"/>
              </a:rPr>
              <a:t>federated</a:t>
            </a:r>
            <a:r>
              <a:rPr lang="en-US" dirty="0">
                <a:solidFill>
                  <a:srgbClr val="0F497B"/>
                </a:solidFill>
                <a:latin typeface="Source Sans Pro"/>
              </a:rPr>
              <a:t> and a </a:t>
            </a:r>
            <a:r>
              <a:rPr lang="en-US" b="1" dirty="0">
                <a:solidFill>
                  <a:srgbClr val="0F497B"/>
                </a:solidFill>
                <a:latin typeface="Source Sans Pro"/>
              </a:rPr>
              <a:t>central</a:t>
            </a:r>
            <a:r>
              <a:rPr lang="en-US" dirty="0">
                <a:solidFill>
                  <a:srgbClr val="0F497B"/>
                </a:solidFill>
                <a:latin typeface="Source Sans Pro"/>
              </a:rPr>
              <a:t> part:</a:t>
            </a:r>
          </a:p>
          <a:p>
            <a:endParaRPr lang="en-US" dirty="0">
              <a:solidFill>
                <a:srgbClr val="0F497B"/>
              </a:solidFill>
              <a:latin typeface="Source Sans Pro"/>
            </a:endParaRPr>
          </a:p>
          <a:p>
            <a:pPr marL="285750" indent="-285750">
              <a:buFont typeface="Arial" panose="020B0604020202020204" pitchFamily="34" charset="0"/>
              <a:buChar char="•"/>
            </a:pPr>
            <a:r>
              <a:rPr lang="en-US" b="1" dirty="0">
                <a:solidFill>
                  <a:srgbClr val="0F497B"/>
                </a:solidFill>
                <a:latin typeface="Source Sans Pro"/>
              </a:rPr>
              <a:t>Central</a:t>
            </a:r>
            <a:r>
              <a:rPr lang="en-US" dirty="0">
                <a:solidFill>
                  <a:srgbClr val="0F497B"/>
                </a:solidFill>
                <a:latin typeface="Source Sans Pro"/>
              </a:rPr>
              <a:t>: The central part of the algorithm is responsible for orchestration and aggregation of the partial results.</a:t>
            </a:r>
          </a:p>
          <a:p>
            <a:pPr marL="285750" indent="-285750">
              <a:buFont typeface="Arial" panose="020B0604020202020204" pitchFamily="34" charset="0"/>
              <a:buChar char="•"/>
            </a:pPr>
            <a:endParaRPr lang="en-US" dirty="0">
              <a:solidFill>
                <a:srgbClr val="0F497B"/>
              </a:solidFill>
              <a:latin typeface="Source Sans Pro"/>
            </a:endParaRPr>
          </a:p>
          <a:p>
            <a:pPr marL="285750" indent="-285750">
              <a:buFont typeface="Arial" panose="020B0604020202020204" pitchFamily="34" charset="0"/>
              <a:buChar char="•"/>
            </a:pPr>
            <a:r>
              <a:rPr lang="en-US" b="1" dirty="0">
                <a:solidFill>
                  <a:srgbClr val="0F497B"/>
                </a:solidFill>
                <a:latin typeface="Source Sans Pro"/>
              </a:rPr>
              <a:t>Federated</a:t>
            </a:r>
            <a:r>
              <a:rPr lang="en-US" dirty="0">
                <a:solidFill>
                  <a:srgbClr val="0F497B"/>
                </a:solidFill>
                <a:latin typeface="Source Sans Pro"/>
              </a:rPr>
              <a:t>: The partial tasks are executing computations on the local privacy sensitive data.</a:t>
            </a:r>
          </a:p>
          <a:p>
            <a:endParaRPr lang="en-US" dirty="0"/>
          </a:p>
        </p:txBody>
      </p:sp>
      <p:sp>
        <p:nvSpPr>
          <p:cNvPr id="4" name="TextBox 3">
            <a:extLst>
              <a:ext uri="{FF2B5EF4-FFF2-40B4-BE49-F238E27FC236}">
                <a16:creationId xmlns:a16="http://schemas.microsoft.com/office/drawing/2014/main" id="{9DAFFC18-E670-6E6A-5852-F21FD22B3D8A}"/>
              </a:ext>
            </a:extLst>
          </p:cNvPr>
          <p:cNvSpPr txBox="1"/>
          <p:nvPr/>
        </p:nvSpPr>
        <p:spPr>
          <a:xfrm>
            <a:off x="8635834" y="3970734"/>
            <a:ext cx="990767" cy="307777"/>
          </a:xfrm>
          <a:prstGeom prst="rect">
            <a:avLst/>
          </a:prstGeom>
          <a:solidFill>
            <a:schemeClr val="bg1"/>
          </a:solidFill>
        </p:spPr>
        <p:txBody>
          <a:bodyPr wrap="square">
            <a:spAutoFit/>
          </a:bodyPr>
          <a:lstStyle/>
          <a:p>
            <a:r>
              <a:rPr lang="en-US" sz="1400" b="1" dirty="0">
                <a:solidFill>
                  <a:srgbClr val="0F497B"/>
                </a:solidFill>
                <a:latin typeface="Source Sans Pro"/>
              </a:rPr>
              <a:t>Federated</a:t>
            </a:r>
            <a:endParaRPr lang="en-NL" sz="1400" dirty="0"/>
          </a:p>
        </p:txBody>
      </p:sp>
    </p:spTree>
    <p:extLst>
      <p:ext uri="{BB962C8B-B14F-4D97-AF65-F5344CB8AC3E}">
        <p14:creationId xmlns:p14="http://schemas.microsoft.com/office/powerpoint/2010/main" val="3557189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27544F-B6AA-DDAC-C288-78BA1CA8FEF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206836C-2B65-05D5-3E25-1847F61BB7F2}"/>
              </a:ext>
            </a:extLst>
          </p:cNvPr>
          <p:cNvSpPr>
            <a:spLocks noGrp="1"/>
          </p:cNvSpPr>
          <p:nvPr>
            <p:ph type="title"/>
          </p:nvPr>
        </p:nvSpPr>
        <p:spPr/>
        <p:txBody>
          <a:bodyPr/>
          <a:lstStyle/>
          <a:p>
            <a:r>
              <a:rPr lang="en-US" dirty="0"/>
              <a:t>Why using vantage6</a:t>
            </a:r>
          </a:p>
        </p:txBody>
      </p:sp>
      <p:grpSp>
        <p:nvGrpSpPr>
          <p:cNvPr id="16" name="Group 15">
            <a:extLst>
              <a:ext uri="{FF2B5EF4-FFF2-40B4-BE49-F238E27FC236}">
                <a16:creationId xmlns:a16="http://schemas.microsoft.com/office/drawing/2014/main" id="{B7DE9CD0-DB82-D72A-F9CF-678473FE9E74}"/>
              </a:ext>
            </a:extLst>
          </p:cNvPr>
          <p:cNvGrpSpPr>
            <a:grpSpLocks noChangeAspect="1"/>
          </p:cNvGrpSpPr>
          <p:nvPr/>
        </p:nvGrpSpPr>
        <p:grpSpPr>
          <a:xfrm>
            <a:off x="7204671" y="1892013"/>
            <a:ext cx="1313565" cy="2803731"/>
            <a:chOff x="9507989" y="1906073"/>
            <a:chExt cx="1876522" cy="4005330"/>
          </a:xfrm>
        </p:grpSpPr>
        <p:grpSp>
          <p:nvGrpSpPr>
            <p:cNvPr id="28" name="Groep 27">
              <a:extLst>
                <a:ext uri="{FF2B5EF4-FFF2-40B4-BE49-F238E27FC236}">
                  <a16:creationId xmlns:a16="http://schemas.microsoft.com/office/drawing/2014/main" id="{2E675895-00A2-9B4C-54C8-518579E0FF3E}"/>
                </a:ext>
              </a:extLst>
            </p:cNvPr>
            <p:cNvGrpSpPr/>
            <p:nvPr/>
          </p:nvGrpSpPr>
          <p:grpSpPr>
            <a:xfrm>
              <a:off x="9507989" y="1906073"/>
              <a:ext cx="1876522" cy="4005330"/>
              <a:chOff x="9507989" y="1787852"/>
              <a:chExt cx="1876522" cy="4579637"/>
            </a:xfrm>
          </p:grpSpPr>
          <p:sp>
            <p:nvSpPr>
              <p:cNvPr id="15" name="Rechthoek 14">
                <a:extLst>
                  <a:ext uri="{FF2B5EF4-FFF2-40B4-BE49-F238E27FC236}">
                    <a16:creationId xmlns:a16="http://schemas.microsoft.com/office/drawing/2014/main" id="{4944BD60-98B8-BE46-211C-B329E528A841}"/>
                  </a:ext>
                </a:extLst>
              </p:cNvPr>
              <p:cNvSpPr/>
              <p:nvPr/>
            </p:nvSpPr>
            <p:spPr>
              <a:xfrm>
                <a:off x="9507989" y="1787852"/>
                <a:ext cx="1876522" cy="4579637"/>
              </a:xfrm>
              <a:prstGeom prst="rect">
                <a:avLst/>
              </a:prstGeom>
              <a:solidFill>
                <a:srgbClr val="AABFCE">
                  <a:alpha val="20000"/>
                </a:srgbClr>
              </a:solidFill>
              <a:ln>
                <a:solidFill>
                  <a:srgbClr val="FFFFFF">
                    <a:alpha val="30196"/>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solidFill>
                    <a:srgbClr val="0F497B"/>
                  </a:solidFill>
                  <a:latin typeface="Source Sans Pro"/>
                </a:endParaRPr>
              </a:p>
            </p:txBody>
          </p:sp>
          <p:sp>
            <p:nvSpPr>
              <p:cNvPr id="21" name="Rechthoek 20">
                <a:extLst>
                  <a:ext uri="{FF2B5EF4-FFF2-40B4-BE49-F238E27FC236}">
                    <a16:creationId xmlns:a16="http://schemas.microsoft.com/office/drawing/2014/main" id="{E20E8BB0-AEA3-EFBD-20A0-DAF88F4D2FD3}"/>
                  </a:ext>
                </a:extLst>
              </p:cNvPr>
              <p:cNvSpPr/>
              <p:nvPr/>
            </p:nvSpPr>
            <p:spPr>
              <a:xfrm>
                <a:off x="9557854" y="4490109"/>
                <a:ext cx="1776793" cy="177047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0F497B"/>
                    </a:solidFill>
                    <a:latin typeface="Source Sans Pro"/>
                  </a:rPr>
                  <a:t>Other applications can connect using the API</a:t>
                </a:r>
              </a:p>
            </p:txBody>
          </p:sp>
        </p:grpSp>
        <p:sp>
          <p:nvSpPr>
            <p:cNvPr id="33" name="Ovaal 32">
              <a:extLst>
                <a:ext uri="{FF2B5EF4-FFF2-40B4-BE49-F238E27FC236}">
                  <a16:creationId xmlns:a16="http://schemas.microsoft.com/office/drawing/2014/main" id="{A0D171D2-521B-5843-AD51-B470DF58BAE6}"/>
                </a:ext>
              </a:extLst>
            </p:cNvPr>
            <p:cNvSpPr>
              <a:spLocks noChangeAspect="1"/>
            </p:cNvSpPr>
            <p:nvPr/>
          </p:nvSpPr>
          <p:spPr>
            <a:xfrm>
              <a:off x="9635128" y="2268654"/>
              <a:ext cx="1620000" cy="1620000"/>
            </a:xfrm>
            <a:prstGeom prst="ellipse">
              <a:avLst/>
            </a:prstGeom>
            <a:solidFill>
              <a:srgbClr val="FFFFFF"/>
            </a:solidFill>
            <a:ln w="63500">
              <a:solidFill>
                <a:srgbClr val="0F49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39" name="Graphic 38">
              <a:extLst>
                <a:ext uri="{FF2B5EF4-FFF2-40B4-BE49-F238E27FC236}">
                  <a16:creationId xmlns:a16="http://schemas.microsoft.com/office/drawing/2014/main" id="{26D7FF33-0831-2CD7-D42E-EF836D3D49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032250" y="2743050"/>
              <a:ext cx="828000" cy="828000"/>
            </a:xfrm>
            <a:prstGeom prst="rect">
              <a:avLst/>
            </a:prstGeom>
          </p:spPr>
        </p:pic>
      </p:grpSp>
      <p:grpSp>
        <p:nvGrpSpPr>
          <p:cNvPr id="11" name="Group 10">
            <a:extLst>
              <a:ext uri="{FF2B5EF4-FFF2-40B4-BE49-F238E27FC236}">
                <a16:creationId xmlns:a16="http://schemas.microsoft.com/office/drawing/2014/main" id="{511AD6EF-078E-4818-189A-E53E1A4A1185}"/>
              </a:ext>
            </a:extLst>
          </p:cNvPr>
          <p:cNvGrpSpPr>
            <a:grpSpLocks noChangeAspect="1"/>
          </p:cNvGrpSpPr>
          <p:nvPr/>
        </p:nvGrpSpPr>
        <p:grpSpPr>
          <a:xfrm>
            <a:off x="880327" y="1906077"/>
            <a:ext cx="1313565" cy="2803731"/>
            <a:chOff x="880326" y="1906076"/>
            <a:chExt cx="1876522" cy="4005330"/>
          </a:xfrm>
        </p:grpSpPr>
        <p:grpSp>
          <p:nvGrpSpPr>
            <p:cNvPr id="24" name="Groep 23">
              <a:extLst>
                <a:ext uri="{FF2B5EF4-FFF2-40B4-BE49-F238E27FC236}">
                  <a16:creationId xmlns:a16="http://schemas.microsoft.com/office/drawing/2014/main" id="{427B1FD8-D739-3281-9061-9102D1AA19DB}"/>
                </a:ext>
              </a:extLst>
            </p:cNvPr>
            <p:cNvGrpSpPr/>
            <p:nvPr/>
          </p:nvGrpSpPr>
          <p:grpSpPr>
            <a:xfrm>
              <a:off x="880326" y="1906076"/>
              <a:ext cx="1876522" cy="4005330"/>
              <a:chOff x="880326" y="1787855"/>
              <a:chExt cx="1876522" cy="4579637"/>
            </a:xfrm>
          </p:grpSpPr>
          <p:sp>
            <p:nvSpPr>
              <p:cNvPr id="3" name="Rechthoek 2">
                <a:extLst>
                  <a:ext uri="{FF2B5EF4-FFF2-40B4-BE49-F238E27FC236}">
                    <a16:creationId xmlns:a16="http://schemas.microsoft.com/office/drawing/2014/main" id="{726E3EF0-B4CC-8688-8596-367C28F739EB}"/>
                  </a:ext>
                </a:extLst>
              </p:cNvPr>
              <p:cNvSpPr/>
              <p:nvPr/>
            </p:nvSpPr>
            <p:spPr>
              <a:xfrm>
                <a:off x="880326" y="1787855"/>
                <a:ext cx="1876522" cy="4579637"/>
              </a:xfrm>
              <a:prstGeom prst="rect">
                <a:avLst/>
              </a:prstGeom>
              <a:solidFill>
                <a:srgbClr val="AABFCE">
                  <a:alpha val="20000"/>
                </a:srgbClr>
              </a:solidFill>
              <a:ln>
                <a:solidFill>
                  <a:srgbClr val="FFFFFF">
                    <a:alpha val="30196"/>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sz="2800">
                  <a:solidFill>
                    <a:srgbClr val="0F497B"/>
                  </a:solidFill>
                  <a:latin typeface="Source Sans Pro"/>
                </a:endParaRPr>
              </a:p>
            </p:txBody>
          </p:sp>
          <p:sp>
            <p:nvSpPr>
              <p:cNvPr id="17" name="Rechthoek 16">
                <a:extLst>
                  <a:ext uri="{FF2B5EF4-FFF2-40B4-BE49-F238E27FC236}">
                    <a16:creationId xmlns:a16="http://schemas.microsoft.com/office/drawing/2014/main" id="{01E39243-5C8C-24CC-B68F-E10F59745450}"/>
                  </a:ext>
                </a:extLst>
              </p:cNvPr>
              <p:cNvSpPr/>
              <p:nvPr/>
            </p:nvSpPr>
            <p:spPr>
              <a:xfrm>
                <a:off x="930191" y="4490112"/>
                <a:ext cx="1776793" cy="177047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800" dirty="0">
                    <a:solidFill>
                      <a:srgbClr val="0F497B"/>
                    </a:solidFill>
                    <a:latin typeface="Source Sans Pro"/>
                  </a:rPr>
                  <a:t>Open source</a:t>
                </a:r>
                <a:endParaRPr lang="nl-NL" sz="2800" dirty="0">
                  <a:solidFill>
                    <a:srgbClr val="0F497B"/>
                  </a:solidFill>
                  <a:latin typeface="Source Sans Pro"/>
                </a:endParaRPr>
              </a:p>
            </p:txBody>
          </p:sp>
        </p:grpSp>
        <p:sp>
          <p:nvSpPr>
            <p:cNvPr id="29" name="Ovaal 28">
              <a:extLst>
                <a:ext uri="{FF2B5EF4-FFF2-40B4-BE49-F238E27FC236}">
                  <a16:creationId xmlns:a16="http://schemas.microsoft.com/office/drawing/2014/main" id="{7513DC59-4853-4B84-076D-5BD4E4DA4643}"/>
                </a:ext>
              </a:extLst>
            </p:cNvPr>
            <p:cNvSpPr>
              <a:spLocks noChangeAspect="1"/>
            </p:cNvSpPr>
            <p:nvPr/>
          </p:nvSpPr>
          <p:spPr>
            <a:xfrm>
              <a:off x="1007465" y="2268654"/>
              <a:ext cx="1620000" cy="1620000"/>
            </a:xfrm>
            <a:prstGeom prst="ellipse">
              <a:avLst/>
            </a:prstGeom>
            <a:solidFill>
              <a:srgbClr val="FFFFFF"/>
            </a:solidFill>
            <a:ln w="63500">
              <a:solidFill>
                <a:srgbClr val="0F49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43" name="Graphic 42">
              <a:extLst>
                <a:ext uri="{FF2B5EF4-FFF2-40B4-BE49-F238E27FC236}">
                  <a16:creationId xmlns:a16="http://schemas.microsoft.com/office/drawing/2014/main" id="{C414A6C7-8963-1176-ABF7-550DD7D83D4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27801" y="2743050"/>
              <a:ext cx="581572" cy="828000"/>
            </a:xfrm>
            <a:prstGeom prst="rect">
              <a:avLst/>
            </a:prstGeom>
          </p:spPr>
        </p:pic>
      </p:grpSp>
      <p:grpSp>
        <p:nvGrpSpPr>
          <p:cNvPr id="14" name="Group 13">
            <a:extLst>
              <a:ext uri="{FF2B5EF4-FFF2-40B4-BE49-F238E27FC236}">
                <a16:creationId xmlns:a16="http://schemas.microsoft.com/office/drawing/2014/main" id="{6EC4CA78-ACEC-3C8A-AF7B-B52395CA86EE}"/>
              </a:ext>
            </a:extLst>
          </p:cNvPr>
          <p:cNvGrpSpPr>
            <a:grpSpLocks noChangeAspect="1"/>
          </p:cNvGrpSpPr>
          <p:nvPr/>
        </p:nvGrpSpPr>
        <p:grpSpPr>
          <a:xfrm>
            <a:off x="5617439" y="1922828"/>
            <a:ext cx="1313565" cy="2803731"/>
            <a:chOff x="7351074" y="1906074"/>
            <a:chExt cx="1876522" cy="4005330"/>
          </a:xfrm>
        </p:grpSpPr>
        <p:grpSp>
          <p:nvGrpSpPr>
            <p:cNvPr id="27" name="Groep 26">
              <a:extLst>
                <a:ext uri="{FF2B5EF4-FFF2-40B4-BE49-F238E27FC236}">
                  <a16:creationId xmlns:a16="http://schemas.microsoft.com/office/drawing/2014/main" id="{B0BB81DB-BAD4-3D5A-4A00-6EAFCD857E28}"/>
                </a:ext>
              </a:extLst>
            </p:cNvPr>
            <p:cNvGrpSpPr/>
            <p:nvPr/>
          </p:nvGrpSpPr>
          <p:grpSpPr>
            <a:xfrm>
              <a:off x="7351074" y="1906074"/>
              <a:ext cx="1876522" cy="4005330"/>
              <a:chOff x="7392585" y="1787853"/>
              <a:chExt cx="1876522" cy="4579637"/>
            </a:xfrm>
          </p:grpSpPr>
          <p:sp>
            <p:nvSpPr>
              <p:cNvPr id="9" name="Rechthoek 8">
                <a:extLst>
                  <a:ext uri="{FF2B5EF4-FFF2-40B4-BE49-F238E27FC236}">
                    <a16:creationId xmlns:a16="http://schemas.microsoft.com/office/drawing/2014/main" id="{1F1D39BF-C7F7-F49F-175F-860A5A0EA192}"/>
                  </a:ext>
                </a:extLst>
              </p:cNvPr>
              <p:cNvSpPr/>
              <p:nvPr/>
            </p:nvSpPr>
            <p:spPr>
              <a:xfrm>
                <a:off x="7392585" y="1787853"/>
                <a:ext cx="1876522" cy="4579637"/>
              </a:xfrm>
              <a:prstGeom prst="rect">
                <a:avLst/>
              </a:prstGeom>
              <a:solidFill>
                <a:srgbClr val="AABFCE">
                  <a:alpha val="20000"/>
                </a:srgbClr>
              </a:solidFill>
              <a:ln>
                <a:solidFill>
                  <a:srgbClr val="FFFFFF">
                    <a:alpha val="30196"/>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solidFill>
                    <a:srgbClr val="0F497B"/>
                  </a:solidFill>
                  <a:latin typeface="Source Sans Pro"/>
                </a:endParaRPr>
              </a:p>
            </p:txBody>
          </p:sp>
          <p:sp>
            <p:nvSpPr>
              <p:cNvPr id="20" name="Rechthoek 19">
                <a:extLst>
                  <a:ext uri="{FF2B5EF4-FFF2-40B4-BE49-F238E27FC236}">
                    <a16:creationId xmlns:a16="http://schemas.microsoft.com/office/drawing/2014/main" id="{50598E52-42F7-3A08-8726-4E50E86D67ED}"/>
                  </a:ext>
                </a:extLst>
              </p:cNvPr>
              <p:cNvSpPr/>
              <p:nvPr/>
            </p:nvSpPr>
            <p:spPr>
              <a:xfrm>
                <a:off x="7442450" y="4490110"/>
                <a:ext cx="1776793" cy="177047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a:solidFill>
                      <a:srgbClr val="0F497B"/>
                    </a:solidFill>
                    <a:latin typeface="Source Sans Pro"/>
                  </a:rPr>
                  <a:t>Algorithms in any language</a:t>
                </a:r>
              </a:p>
            </p:txBody>
          </p:sp>
        </p:grpSp>
        <p:sp>
          <p:nvSpPr>
            <p:cNvPr id="32" name="Ovaal 31">
              <a:extLst>
                <a:ext uri="{FF2B5EF4-FFF2-40B4-BE49-F238E27FC236}">
                  <a16:creationId xmlns:a16="http://schemas.microsoft.com/office/drawing/2014/main" id="{87C69DCE-B9B9-9FF0-7884-9E76D34776F9}"/>
                </a:ext>
              </a:extLst>
            </p:cNvPr>
            <p:cNvSpPr>
              <a:spLocks noChangeAspect="1"/>
            </p:cNvSpPr>
            <p:nvPr/>
          </p:nvSpPr>
          <p:spPr>
            <a:xfrm>
              <a:off x="7478213" y="2268654"/>
              <a:ext cx="1620000" cy="1620000"/>
            </a:xfrm>
            <a:prstGeom prst="ellipse">
              <a:avLst/>
            </a:prstGeom>
            <a:solidFill>
              <a:srgbClr val="FFFFFF"/>
            </a:solidFill>
            <a:ln w="63500">
              <a:solidFill>
                <a:srgbClr val="0F49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49" name="Graphic 48">
              <a:extLst>
                <a:ext uri="{FF2B5EF4-FFF2-40B4-BE49-F238E27FC236}">
                  <a16:creationId xmlns:a16="http://schemas.microsoft.com/office/drawing/2014/main" id="{97185D7D-936F-C6E9-8D1D-168357C3D9F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804364" y="2743050"/>
              <a:ext cx="969943" cy="828000"/>
            </a:xfrm>
            <a:prstGeom prst="rect">
              <a:avLst/>
            </a:prstGeom>
          </p:spPr>
        </p:pic>
      </p:grpSp>
      <p:grpSp>
        <p:nvGrpSpPr>
          <p:cNvPr id="13" name="Group 12">
            <a:extLst>
              <a:ext uri="{FF2B5EF4-FFF2-40B4-BE49-F238E27FC236}">
                <a16:creationId xmlns:a16="http://schemas.microsoft.com/office/drawing/2014/main" id="{E3785D90-C70E-DC62-B272-C01BBC42D1B2}"/>
              </a:ext>
            </a:extLst>
          </p:cNvPr>
          <p:cNvGrpSpPr>
            <a:grpSpLocks noChangeAspect="1"/>
          </p:cNvGrpSpPr>
          <p:nvPr/>
        </p:nvGrpSpPr>
        <p:grpSpPr>
          <a:xfrm>
            <a:off x="4023527" y="1906074"/>
            <a:ext cx="1313565" cy="2803731"/>
            <a:chOff x="5194158" y="1906074"/>
            <a:chExt cx="1876522" cy="4005330"/>
          </a:xfrm>
        </p:grpSpPr>
        <p:grpSp>
          <p:nvGrpSpPr>
            <p:cNvPr id="26" name="Groep 25">
              <a:extLst>
                <a:ext uri="{FF2B5EF4-FFF2-40B4-BE49-F238E27FC236}">
                  <a16:creationId xmlns:a16="http://schemas.microsoft.com/office/drawing/2014/main" id="{BD534572-5FBB-410E-6FDF-0A12D28102D4}"/>
                </a:ext>
              </a:extLst>
            </p:cNvPr>
            <p:cNvGrpSpPr/>
            <p:nvPr/>
          </p:nvGrpSpPr>
          <p:grpSpPr>
            <a:xfrm>
              <a:off x="5194158" y="1906074"/>
              <a:ext cx="1876522" cy="4005330"/>
              <a:chOff x="5277181" y="1787853"/>
              <a:chExt cx="1876522" cy="4579637"/>
            </a:xfrm>
          </p:grpSpPr>
          <p:sp>
            <p:nvSpPr>
              <p:cNvPr id="8" name="Rechthoek 7">
                <a:extLst>
                  <a:ext uri="{FF2B5EF4-FFF2-40B4-BE49-F238E27FC236}">
                    <a16:creationId xmlns:a16="http://schemas.microsoft.com/office/drawing/2014/main" id="{5D115A7A-7EF2-ADAF-A8B0-FAB947C6F35D}"/>
                  </a:ext>
                </a:extLst>
              </p:cNvPr>
              <p:cNvSpPr/>
              <p:nvPr/>
            </p:nvSpPr>
            <p:spPr>
              <a:xfrm>
                <a:off x="5277181" y="1787853"/>
                <a:ext cx="1876522" cy="4579637"/>
              </a:xfrm>
              <a:prstGeom prst="rect">
                <a:avLst/>
              </a:prstGeom>
              <a:solidFill>
                <a:srgbClr val="AABFCE">
                  <a:alpha val="20000"/>
                </a:srgbClr>
              </a:solidFill>
              <a:ln>
                <a:solidFill>
                  <a:srgbClr val="FFFFFF">
                    <a:alpha val="30196"/>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solidFill>
                    <a:srgbClr val="0F497B"/>
                  </a:solidFill>
                  <a:latin typeface="Source Sans Pro"/>
                </a:endParaRPr>
              </a:p>
            </p:txBody>
          </p:sp>
          <p:sp>
            <p:nvSpPr>
              <p:cNvPr id="19" name="Rechthoek 18">
                <a:extLst>
                  <a:ext uri="{FF2B5EF4-FFF2-40B4-BE49-F238E27FC236}">
                    <a16:creationId xmlns:a16="http://schemas.microsoft.com/office/drawing/2014/main" id="{19209D76-72F6-17CE-6A9E-637D7061C54F}"/>
                  </a:ext>
                </a:extLst>
              </p:cNvPr>
              <p:cNvSpPr/>
              <p:nvPr/>
            </p:nvSpPr>
            <p:spPr>
              <a:xfrm>
                <a:off x="5327046" y="4490110"/>
                <a:ext cx="1776793" cy="177047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0F497B"/>
                    </a:solidFill>
                    <a:latin typeface="Source Sans Pro"/>
                  </a:rPr>
                  <a:t>Extensible to different data source types</a:t>
                </a:r>
              </a:p>
            </p:txBody>
          </p:sp>
        </p:grpSp>
        <p:sp>
          <p:nvSpPr>
            <p:cNvPr id="31" name="Ovaal 30">
              <a:extLst>
                <a:ext uri="{FF2B5EF4-FFF2-40B4-BE49-F238E27FC236}">
                  <a16:creationId xmlns:a16="http://schemas.microsoft.com/office/drawing/2014/main" id="{69A9BE76-E6F0-C085-3132-43BC09D7680E}"/>
                </a:ext>
              </a:extLst>
            </p:cNvPr>
            <p:cNvSpPr>
              <a:spLocks noChangeAspect="1"/>
            </p:cNvSpPr>
            <p:nvPr/>
          </p:nvSpPr>
          <p:spPr>
            <a:xfrm>
              <a:off x="5319515" y="2268654"/>
              <a:ext cx="1620000" cy="1620000"/>
            </a:xfrm>
            <a:prstGeom prst="ellipse">
              <a:avLst/>
            </a:prstGeom>
            <a:solidFill>
              <a:srgbClr val="FFFFFF"/>
            </a:solidFill>
            <a:ln w="63500">
              <a:solidFill>
                <a:srgbClr val="0F49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57" name="Graphic 56">
              <a:extLst>
                <a:ext uri="{FF2B5EF4-FFF2-40B4-BE49-F238E27FC236}">
                  <a16:creationId xmlns:a16="http://schemas.microsoft.com/office/drawing/2014/main" id="{15906E35-1E28-E154-36C0-0AD2BF29239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09499" y="2743050"/>
              <a:ext cx="842277" cy="828000"/>
            </a:xfrm>
            <a:prstGeom prst="rect">
              <a:avLst/>
            </a:prstGeom>
          </p:spPr>
        </p:pic>
      </p:grpSp>
      <p:grpSp>
        <p:nvGrpSpPr>
          <p:cNvPr id="12" name="Group 11">
            <a:extLst>
              <a:ext uri="{FF2B5EF4-FFF2-40B4-BE49-F238E27FC236}">
                <a16:creationId xmlns:a16="http://schemas.microsoft.com/office/drawing/2014/main" id="{3B517522-AC2B-A0C1-99EF-73B788A99228}"/>
              </a:ext>
            </a:extLst>
          </p:cNvPr>
          <p:cNvGrpSpPr>
            <a:grpSpLocks noChangeAspect="1"/>
          </p:cNvGrpSpPr>
          <p:nvPr/>
        </p:nvGrpSpPr>
        <p:grpSpPr>
          <a:xfrm>
            <a:off x="2431976" y="1906074"/>
            <a:ext cx="1313565" cy="2803731"/>
            <a:chOff x="3037242" y="1906075"/>
            <a:chExt cx="1876522" cy="4005330"/>
          </a:xfrm>
        </p:grpSpPr>
        <p:grpSp>
          <p:nvGrpSpPr>
            <p:cNvPr id="25" name="Groep 24">
              <a:extLst>
                <a:ext uri="{FF2B5EF4-FFF2-40B4-BE49-F238E27FC236}">
                  <a16:creationId xmlns:a16="http://schemas.microsoft.com/office/drawing/2014/main" id="{19BF4837-7540-038C-6C11-A0E577569F9D}"/>
                </a:ext>
              </a:extLst>
            </p:cNvPr>
            <p:cNvGrpSpPr/>
            <p:nvPr/>
          </p:nvGrpSpPr>
          <p:grpSpPr>
            <a:xfrm>
              <a:off x="3037242" y="1906075"/>
              <a:ext cx="1876522" cy="4005330"/>
              <a:chOff x="3161777" y="1787854"/>
              <a:chExt cx="1876522" cy="4579637"/>
            </a:xfrm>
          </p:grpSpPr>
          <p:sp>
            <p:nvSpPr>
              <p:cNvPr id="7" name="Rechthoek 6">
                <a:extLst>
                  <a:ext uri="{FF2B5EF4-FFF2-40B4-BE49-F238E27FC236}">
                    <a16:creationId xmlns:a16="http://schemas.microsoft.com/office/drawing/2014/main" id="{9CA42FDA-828A-33F0-9FB4-DEA333C9E2E1}"/>
                  </a:ext>
                </a:extLst>
              </p:cNvPr>
              <p:cNvSpPr/>
              <p:nvPr/>
            </p:nvSpPr>
            <p:spPr>
              <a:xfrm>
                <a:off x="3161777" y="1787854"/>
                <a:ext cx="1876522" cy="4579637"/>
              </a:xfrm>
              <a:prstGeom prst="rect">
                <a:avLst/>
              </a:prstGeom>
              <a:solidFill>
                <a:srgbClr val="AABFCE">
                  <a:alpha val="20000"/>
                </a:srgbClr>
              </a:solidFill>
              <a:ln>
                <a:solidFill>
                  <a:srgbClr val="FFFFFF">
                    <a:alpha val="30196"/>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Rechthoek 17">
                <a:extLst>
                  <a:ext uri="{FF2B5EF4-FFF2-40B4-BE49-F238E27FC236}">
                    <a16:creationId xmlns:a16="http://schemas.microsoft.com/office/drawing/2014/main" id="{053BC774-D3E4-5F8E-93D2-F3BED438CA2E}"/>
                  </a:ext>
                </a:extLst>
              </p:cNvPr>
              <p:cNvSpPr/>
              <p:nvPr/>
            </p:nvSpPr>
            <p:spPr>
              <a:xfrm>
                <a:off x="3211642" y="4490111"/>
                <a:ext cx="1776793" cy="177047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800">
                    <a:solidFill>
                      <a:srgbClr val="0F497B"/>
                    </a:solidFill>
                    <a:latin typeface="Source Sans Pro"/>
                  </a:rPr>
                  <a:t>Container orchestration for PETs</a:t>
                </a:r>
              </a:p>
            </p:txBody>
          </p:sp>
        </p:grpSp>
        <p:sp>
          <p:nvSpPr>
            <p:cNvPr id="30" name="Ovaal 29">
              <a:extLst>
                <a:ext uri="{FF2B5EF4-FFF2-40B4-BE49-F238E27FC236}">
                  <a16:creationId xmlns:a16="http://schemas.microsoft.com/office/drawing/2014/main" id="{E77184BA-8AD2-C3DA-799D-FD1E75B4111F}"/>
                </a:ext>
              </a:extLst>
            </p:cNvPr>
            <p:cNvSpPr>
              <a:spLocks noChangeAspect="1"/>
            </p:cNvSpPr>
            <p:nvPr/>
          </p:nvSpPr>
          <p:spPr>
            <a:xfrm>
              <a:off x="3164381" y="2268654"/>
              <a:ext cx="1620000" cy="1620000"/>
            </a:xfrm>
            <a:prstGeom prst="ellipse">
              <a:avLst/>
            </a:prstGeom>
            <a:solidFill>
              <a:srgbClr val="FFFFFF"/>
            </a:solidFill>
            <a:ln w="63500">
              <a:solidFill>
                <a:srgbClr val="0F49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59" name="Graphic 58">
              <a:extLst>
                <a:ext uri="{FF2B5EF4-FFF2-40B4-BE49-F238E27FC236}">
                  <a16:creationId xmlns:a16="http://schemas.microsoft.com/office/drawing/2014/main" id="{88ACB616-03F3-3CFB-6391-4B363FE57F86}"/>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599140" y="2743050"/>
              <a:ext cx="752727" cy="828000"/>
            </a:xfrm>
            <a:prstGeom prst="rect">
              <a:avLst/>
            </a:prstGeom>
          </p:spPr>
        </p:pic>
      </p:grpSp>
      <p:sp>
        <p:nvSpPr>
          <p:cNvPr id="4" name="Rechthoek 3">
            <a:extLst>
              <a:ext uri="{FF2B5EF4-FFF2-40B4-BE49-F238E27FC236}">
                <a16:creationId xmlns:a16="http://schemas.microsoft.com/office/drawing/2014/main" id="{AA4C3238-16F1-C03D-A2C6-2FDC92BA1676}"/>
              </a:ext>
            </a:extLst>
          </p:cNvPr>
          <p:cNvSpPr/>
          <p:nvPr/>
        </p:nvSpPr>
        <p:spPr>
          <a:xfrm>
            <a:off x="9719034" y="6476214"/>
            <a:ext cx="2472965" cy="38178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i="1">
                <a:solidFill>
                  <a:srgbClr val="AABFCE"/>
                </a:solidFill>
                <a:latin typeface="Source Sans Pro"/>
              </a:rPr>
              <a:t>* PET = Privacy Enhancing Technique</a:t>
            </a:r>
            <a:endParaRPr lang="en-GB" sz="1800">
              <a:solidFill>
                <a:srgbClr val="0F497B"/>
              </a:solidFill>
              <a:latin typeface="Source Sans Pro"/>
            </a:endParaRPr>
          </a:p>
        </p:txBody>
      </p:sp>
      <p:grpSp>
        <p:nvGrpSpPr>
          <p:cNvPr id="23" name="Groep 23">
            <a:extLst>
              <a:ext uri="{FF2B5EF4-FFF2-40B4-BE49-F238E27FC236}">
                <a16:creationId xmlns:a16="http://schemas.microsoft.com/office/drawing/2014/main" id="{F2FB9DA8-8FD4-7DFC-92CF-33299D266927}"/>
              </a:ext>
            </a:extLst>
          </p:cNvPr>
          <p:cNvGrpSpPr/>
          <p:nvPr/>
        </p:nvGrpSpPr>
        <p:grpSpPr>
          <a:xfrm>
            <a:off x="8803194" y="1923902"/>
            <a:ext cx="1313565" cy="2803731"/>
            <a:chOff x="880326" y="1787855"/>
            <a:chExt cx="1876522" cy="4579637"/>
          </a:xfrm>
        </p:grpSpPr>
        <p:sp>
          <p:nvSpPr>
            <p:cNvPr id="36" name="Rechthoek 2">
              <a:extLst>
                <a:ext uri="{FF2B5EF4-FFF2-40B4-BE49-F238E27FC236}">
                  <a16:creationId xmlns:a16="http://schemas.microsoft.com/office/drawing/2014/main" id="{6AD06115-BD62-8985-68AC-C1021F4D29BB}"/>
                </a:ext>
              </a:extLst>
            </p:cNvPr>
            <p:cNvSpPr/>
            <p:nvPr/>
          </p:nvSpPr>
          <p:spPr>
            <a:xfrm>
              <a:off x="880326" y="1787855"/>
              <a:ext cx="1876522" cy="4579637"/>
            </a:xfrm>
            <a:prstGeom prst="rect">
              <a:avLst/>
            </a:prstGeom>
            <a:solidFill>
              <a:srgbClr val="AABFCE">
                <a:alpha val="20000"/>
              </a:srgbClr>
            </a:solidFill>
            <a:ln>
              <a:solidFill>
                <a:srgbClr val="FFFFFF">
                  <a:alpha val="30196"/>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sz="2800">
                <a:solidFill>
                  <a:srgbClr val="0F497B"/>
                </a:solidFill>
                <a:latin typeface="Source Sans Pro"/>
              </a:endParaRPr>
            </a:p>
          </p:txBody>
        </p:sp>
        <p:sp>
          <p:nvSpPr>
            <p:cNvPr id="37" name="Rechthoek 16">
              <a:extLst>
                <a:ext uri="{FF2B5EF4-FFF2-40B4-BE49-F238E27FC236}">
                  <a16:creationId xmlns:a16="http://schemas.microsoft.com/office/drawing/2014/main" id="{30CDFC86-DFBB-D483-2B67-EB4DF18B061E}"/>
                </a:ext>
              </a:extLst>
            </p:cNvPr>
            <p:cNvSpPr/>
            <p:nvPr/>
          </p:nvSpPr>
          <p:spPr>
            <a:xfrm>
              <a:off x="930191" y="4490112"/>
              <a:ext cx="1776793" cy="177047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rgbClr val="0F497B"/>
                  </a:solidFill>
                  <a:latin typeface="Source Sans Pro"/>
                </a:rPr>
                <a:t>Managing collaboration policies</a:t>
              </a:r>
              <a:endParaRPr lang="nl-NL" dirty="0">
                <a:solidFill>
                  <a:srgbClr val="0F497B"/>
                </a:solidFill>
                <a:latin typeface="Source Sans Pro"/>
              </a:endParaRPr>
            </a:p>
          </p:txBody>
        </p:sp>
      </p:grpSp>
      <p:sp>
        <p:nvSpPr>
          <p:cNvPr id="34" name="Ovaal 28">
            <a:extLst>
              <a:ext uri="{FF2B5EF4-FFF2-40B4-BE49-F238E27FC236}">
                <a16:creationId xmlns:a16="http://schemas.microsoft.com/office/drawing/2014/main" id="{4D6495E2-7B22-A2B4-4E62-CEAB656E8894}"/>
              </a:ext>
            </a:extLst>
          </p:cNvPr>
          <p:cNvSpPr>
            <a:spLocks noChangeAspect="1"/>
          </p:cNvSpPr>
          <p:nvPr/>
        </p:nvSpPr>
        <p:spPr>
          <a:xfrm>
            <a:off x="8892191" y="2177707"/>
            <a:ext cx="1134000" cy="1134000"/>
          </a:xfrm>
          <a:prstGeom prst="ellipse">
            <a:avLst/>
          </a:prstGeom>
          <a:solidFill>
            <a:srgbClr val="FFFFFF"/>
          </a:solidFill>
          <a:ln w="63500">
            <a:solidFill>
              <a:srgbClr val="0F49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35" name="Graphic 34">
            <a:extLst>
              <a:ext uri="{FF2B5EF4-FFF2-40B4-BE49-F238E27FC236}">
                <a16:creationId xmlns:a16="http://schemas.microsoft.com/office/drawing/2014/main" id="{D96DE052-0FF6-C4C3-B6CF-1C7D999E2DF7}"/>
              </a:ext>
            </a:extLst>
          </p:cNvPr>
          <p:cNvPicPr>
            <a:picLocks noChangeAspect="1"/>
          </p:cNvPicPr>
          <p:nvPr/>
        </p:nvPicPr>
        <p:blipFill>
          <a:blip r:embed="rId13">
            <a:extLst>
              <a:ext uri="{28A0092B-C50C-407E-A947-70E740481C1C}">
                <a14:useLocalDpi xmlns:a14="http://schemas.microsoft.com/office/drawing/2010/main" val="0"/>
              </a:ext>
            </a:extLst>
          </a:blip>
          <a:srcRect/>
          <a:stretch/>
        </p:blipFill>
        <p:spPr>
          <a:xfrm>
            <a:off x="9119688" y="2377856"/>
            <a:ext cx="679005" cy="679641"/>
          </a:xfrm>
          <a:prstGeom prst="rect">
            <a:avLst/>
          </a:prstGeom>
        </p:spPr>
      </p:pic>
      <p:grpSp>
        <p:nvGrpSpPr>
          <p:cNvPr id="40" name="Groep 23">
            <a:extLst>
              <a:ext uri="{FF2B5EF4-FFF2-40B4-BE49-F238E27FC236}">
                <a16:creationId xmlns:a16="http://schemas.microsoft.com/office/drawing/2014/main" id="{56D36E92-6F2D-2948-B453-D7C6D0401FF3}"/>
              </a:ext>
            </a:extLst>
          </p:cNvPr>
          <p:cNvGrpSpPr/>
          <p:nvPr/>
        </p:nvGrpSpPr>
        <p:grpSpPr>
          <a:xfrm>
            <a:off x="10385815" y="1920532"/>
            <a:ext cx="1313565" cy="2803731"/>
            <a:chOff x="880326" y="1787855"/>
            <a:chExt cx="1876522" cy="4579637"/>
          </a:xfrm>
        </p:grpSpPr>
        <p:sp>
          <p:nvSpPr>
            <p:cNvPr id="44" name="Rechthoek 2">
              <a:extLst>
                <a:ext uri="{FF2B5EF4-FFF2-40B4-BE49-F238E27FC236}">
                  <a16:creationId xmlns:a16="http://schemas.microsoft.com/office/drawing/2014/main" id="{76D39D5E-D4ED-BFC4-A125-1206A210F776}"/>
                </a:ext>
              </a:extLst>
            </p:cNvPr>
            <p:cNvSpPr/>
            <p:nvPr/>
          </p:nvSpPr>
          <p:spPr>
            <a:xfrm>
              <a:off x="880326" y="1787855"/>
              <a:ext cx="1876522" cy="4579637"/>
            </a:xfrm>
            <a:prstGeom prst="rect">
              <a:avLst/>
            </a:prstGeom>
            <a:solidFill>
              <a:srgbClr val="AABFCE">
                <a:alpha val="20000"/>
              </a:srgbClr>
            </a:solidFill>
            <a:ln>
              <a:solidFill>
                <a:srgbClr val="FFFFFF">
                  <a:alpha val="30196"/>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sz="2800">
                <a:solidFill>
                  <a:srgbClr val="0F497B"/>
                </a:solidFill>
                <a:latin typeface="Source Sans Pro"/>
              </a:endParaRPr>
            </a:p>
          </p:txBody>
        </p:sp>
        <p:sp>
          <p:nvSpPr>
            <p:cNvPr id="45" name="Rechthoek 16">
              <a:extLst>
                <a:ext uri="{FF2B5EF4-FFF2-40B4-BE49-F238E27FC236}">
                  <a16:creationId xmlns:a16="http://schemas.microsoft.com/office/drawing/2014/main" id="{1696530B-1A5A-E63A-E7A4-866F5A8B374B}"/>
                </a:ext>
              </a:extLst>
            </p:cNvPr>
            <p:cNvSpPr/>
            <p:nvPr/>
          </p:nvSpPr>
          <p:spPr>
            <a:xfrm>
              <a:off x="930191" y="4490112"/>
              <a:ext cx="1776793" cy="177047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rgbClr val="0F497B"/>
                  </a:solidFill>
                  <a:latin typeface="Source Sans Pro"/>
                </a:rPr>
                <a:t>Minimal network requirements</a:t>
              </a:r>
              <a:endParaRPr lang="nl-NL" dirty="0">
                <a:solidFill>
                  <a:srgbClr val="0F497B"/>
                </a:solidFill>
                <a:latin typeface="Source Sans Pro"/>
              </a:endParaRPr>
            </a:p>
          </p:txBody>
        </p:sp>
      </p:grpSp>
      <p:sp>
        <p:nvSpPr>
          <p:cNvPr id="41" name="Ovaal 28">
            <a:extLst>
              <a:ext uri="{FF2B5EF4-FFF2-40B4-BE49-F238E27FC236}">
                <a16:creationId xmlns:a16="http://schemas.microsoft.com/office/drawing/2014/main" id="{E8367BB6-DC1A-D847-5DE8-91078DBEC567}"/>
              </a:ext>
            </a:extLst>
          </p:cNvPr>
          <p:cNvSpPr>
            <a:spLocks noChangeAspect="1"/>
          </p:cNvSpPr>
          <p:nvPr/>
        </p:nvSpPr>
        <p:spPr>
          <a:xfrm>
            <a:off x="10474812" y="2174337"/>
            <a:ext cx="1134000" cy="1134000"/>
          </a:xfrm>
          <a:prstGeom prst="ellipse">
            <a:avLst/>
          </a:prstGeom>
          <a:solidFill>
            <a:srgbClr val="FFFFFF"/>
          </a:solidFill>
          <a:ln w="63500">
            <a:solidFill>
              <a:srgbClr val="0F49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42" name="Graphic 41">
            <a:extLst>
              <a:ext uri="{FF2B5EF4-FFF2-40B4-BE49-F238E27FC236}">
                <a16:creationId xmlns:a16="http://schemas.microsoft.com/office/drawing/2014/main" id="{176807B9-8C6E-657E-8AC9-D53BCA717100}"/>
              </a:ext>
            </a:extLst>
          </p:cNvPr>
          <p:cNvPicPr>
            <a:picLocks noChangeAspect="1"/>
          </p:cNvPicPr>
          <p:nvPr/>
        </p:nvPicPr>
        <p:blipFill>
          <a:blip r:embed="rId14">
            <a:extLst>
              <a:ext uri="{28A0092B-C50C-407E-A947-70E740481C1C}">
                <a14:useLocalDpi xmlns:a14="http://schemas.microsoft.com/office/drawing/2010/main" val="0"/>
              </a:ext>
            </a:extLst>
          </a:blip>
          <a:srcRect/>
          <a:stretch/>
        </p:blipFill>
        <p:spPr>
          <a:xfrm>
            <a:off x="10672083" y="2375780"/>
            <a:ext cx="681717" cy="681717"/>
          </a:xfrm>
          <a:prstGeom prst="rect">
            <a:avLst/>
          </a:prstGeom>
        </p:spPr>
      </p:pic>
    </p:spTree>
    <p:extLst>
      <p:ext uri="{BB962C8B-B14F-4D97-AF65-F5344CB8AC3E}">
        <p14:creationId xmlns:p14="http://schemas.microsoft.com/office/powerpoint/2010/main" val="8302443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BE0DB3D-B7AD-4392-B9D3-5F7F15636A15}"/>
              </a:ext>
            </a:extLst>
          </p:cNvPr>
          <p:cNvPicPr>
            <a:picLocks noChangeAspect="1"/>
          </p:cNvPicPr>
          <p:nvPr/>
        </p:nvPicPr>
        <p:blipFill>
          <a:blip r:embed="rId3"/>
          <a:stretch>
            <a:fillRect/>
          </a:stretch>
        </p:blipFill>
        <p:spPr>
          <a:xfrm>
            <a:off x="2087753" y="1199021"/>
            <a:ext cx="8016495" cy="5400000"/>
          </a:xfrm>
          <a:prstGeom prst="rect">
            <a:avLst/>
          </a:prstGeom>
        </p:spPr>
      </p:pic>
      <p:sp>
        <p:nvSpPr>
          <p:cNvPr id="2" name="Titel 1">
            <a:extLst>
              <a:ext uri="{FF2B5EF4-FFF2-40B4-BE49-F238E27FC236}">
                <a16:creationId xmlns:a16="http://schemas.microsoft.com/office/drawing/2014/main" id="{0BAAE10F-F4EF-4474-9617-F4198D371EDD}"/>
              </a:ext>
            </a:extLst>
          </p:cNvPr>
          <p:cNvSpPr>
            <a:spLocks noGrp="1"/>
          </p:cNvSpPr>
          <p:nvPr>
            <p:ph type="title"/>
          </p:nvPr>
        </p:nvSpPr>
        <p:spPr/>
        <p:txBody>
          <a:bodyPr/>
          <a:lstStyle/>
          <a:p>
            <a:r>
              <a:rPr lang="en-US" dirty="0"/>
              <a:t>How algorithms run in vantage6</a:t>
            </a:r>
            <a:endParaRPr lang="en-GB" dirty="0"/>
          </a:p>
        </p:txBody>
      </p:sp>
      <p:sp>
        <p:nvSpPr>
          <p:cNvPr id="5" name="Rechthoek 4">
            <a:extLst>
              <a:ext uri="{FF2B5EF4-FFF2-40B4-BE49-F238E27FC236}">
                <a16:creationId xmlns:a16="http://schemas.microsoft.com/office/drawing/2014/main" id="{A993F891-8537-4B63-AFF8-892F3948D12F}"/>
              </a:ext>
            </a:extLst>
          </p:cNvPr>
          <p:cNvSpPr/>
          <p:nvPr/>
        </p:nvSpPr>
        <p:spPr>
          <a:xfrm>
            <a:off x="914400" y="1295400"/>
            <a:ext cx="10011747" cy="5469294"/>
          </a:xfrm>
          <a:prstGeom prst="rect">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Graphic 5">
            <a:extLst>
              <a:ext uri="{FF2B5EF4-FFF2-40B4-BE49-F238E27FC236}">
                <a16:creationId xmlns:a16="http://schemas.microsoft.com/office/drawing/2014/main" id="{8FFAEC99-9BD5-4F9F-9273-52307F09ED1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888798" y="2336921"/>
            <a:ext cx="4857750" cy="1562100"/>
          </a:xfrm>
          <a:prstGeom prst="rect">
            <a:avLst/>
          </a:prstGeom>
        </p:spPr>
      </p:pic>
      <p:pic>
        <p:nvPicPr>
          <p:cNvPr id="8" name="Graphic 7">
            <a:extLst>
              <a:ext uri="{FF2B5EF4-FFF2-40B4-BE49-F238E27FC236}">
                <a16:creationId xmlns:a16="http://schemas.microsoft.com/office/drawing/2014/main" id="{4C3BAB14-699E-477C-91CD-C804237DF08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14400" y="1424613"/>
            <a:ext cx="3857625" cy="1647825"/>
          </a:xfrm>
          <a:prstGeom prst="rect">
            <a:avLst/>
          </a:prstGeom>
        </p:spPr>
      </p:pic>
    </p:spTree>
    <p:extLst>
      <p:ext uri="{BB962C8B-B14F-4D97-AF65-F5344CB8AC3E}">
        <p14:creationId xmlns:p14="http://schemas.microsoft.com/office/powerpoint/2010/main" val="2463744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BE0DB3D-B7AD-4392-B9D3-5F7F15636A15}"/>
              </a:ext>
            </a:extLst>
          </p:cNvPr>
          <p:cNvPicPr>
            <a:picLocks noChangeAspect="1"/>
          </p:cNvPicPr>
          <p:nvPr/>
        </p:nvPicPr>
        <p:blipFill>
          <a:blip r:embed="rId3"/>
          <a:stretch>
            <a:fillRect/>
          </a:stretch>
        </p:blipFill>
        <p:spPr>
          <a:xfrm>
            <a:off x="2087753" y="1199021"/>
            <a:ext cx="8016495" cy="5400000"/>
          </a:xfrm>
          <a:prstGeom prst="rect">
            <a:avLst/>
          </a:prstGeom>
        </p:spPr>
      </p:pic>
      <p:sp>
        <p:nvSpPr>
          <p:cNvPr id="5" name="Rechthoek 4">
            <a:extLst>
              <a:ext uri="{FF2B5EF4-FFF2-40B4-BE49-F238E27FC236}">
                <a16:creationId xmlns:a16="http://schemas.microsoft.com/office/drawing/2014/main" id="{A993F891-8537-4B63-AFF8-892F3948D12F}"/>
              </a:ext>
            </a:extLst>
          </p:cNvPr>
          <p:cNvSpPr/>
          <p:nvPr/>
        </p:nvSpPr>
        <p:spPr>
          <a:xfrm>
            <a:off x="914400" y="898526"/>
            <a:ext cx="10011747" cy="5866168"/>
          </a:xfrm>
          <a:prstGeom prst="rect">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Graphic 5">
            <a:extLst>
              <a:ext uri="{FF2B5EF4-FFF2-40B4-BE49-F238E27FC236}">
                <a16:creationId xmlns:a16="http://schemas.microsoft.com/office/drawing/2014/main" id="{8FFAEC99-9BD5-4F9F-9273-52307F09ED1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888798" y="2336921"/>
            <a:ext cx="4857750" cy="1562100"/>
          </a:xfrm>
          <a:prstGeom prst="rect">
            <a:avLst/>
          </a:prstGeom>
        </p:spPr>
      </p:pic>
      <p:pic>
        <p:nvPicPr>
          <p:cNvPr id="7" name="Graphic 6">
            <a:extLst>
              <a:ext uri="{FF2B5EF4-FFF2-40B4-BE49-F238E27FC236}">
                <a16:creationId xmlns:a16="http://schemas.microsoft.com/office/drawing/2014/main" id="{48FFD2EF-677B-463A-BC75-162714B1C4A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19312" y="2103111"/>
            <a:ext cx="3028950" cy="3438525"/>
          </a:xfrm>
          <a:prstGeom prst="rect">
            <a:avLst/>
          </a:prstGeom>
        </p:spPr>
      </p:pic>
      <p:pic>
        <p:nvPicPr>
          <p:cNvPr id="8" name="Graphic 7">
            <a:extLst>
              <a:ext uri="{FF2B5EF4-FFF2-40B4-BE49-F238E27FC236}">
                <a16:creationId xmlns:a16="http://schemas.microsoft.com/office/drawing/2014/main" id="{FCD92B81-DC1B-429D-B152-2DDBA89A73B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14400" y="1424613"/>
            <a:ext cx="3857625" cy="1647825"/>
          </a:xfrm>
          <a:prstGeom prst="rect">
            <a:avLst/>
          </a:prstGeom>
        </p:spPr>
      </p:pic>
      <p:sp>
        <p:nvSpPr>
          <p:cNvPr id="2" name="Titel 1">
            <a:extLst>
              <a:ext uri="{FF2B5EF4-FFF2-40B4-BE49-F238E27FC236}">
                <a16:creationId xmlns:a16="http://schemas.microsoft.com/office/drawing/2014/main" id="{0BAAE10F-F4EF-4474-9617-F4198D371EDD}"/>
              </a:ext>
            </a:extLst>
          </p:cNvPr>
          <p:cNvSpPr>
            <a:spLocks noGrp="1"/>
          </p:cNvSpPr>
          <p:nvPr>
            <p:ph type="title"/>
          </p:nvPr>
        </p:nvSpPr>
        <p:spPr/>
        <p:txBody>
          <a:bodyPr/>
          <a:lstStyle/>
          <a:p>
            <a:r>
              <a:rPr lang="en-GB" dirty="0"/>
              <a:t>Algorithm projection on infrastructure</a:t>
            </a:r>
          </a:p>
        </p:txBody>
      </p:sp>
    </p:spTree>
    <p:extLst>
      <p:ext uri="{BB962C8B-B14F-4D97-AF65-F5344CB8AC3E}">
        <p14:creationId xmlns:p14="http://schemas.microsoft.com/office/powerpoint/2010/main" val="3344124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BE0DB3D-B7AD-4392-B9D3-5F7F15636A15}"/>
              </a:ext>
            </a:extLst>
          </p:cNvPr>
          <p:cNvPicPr>
            <a:picLocks noChangeAspect="1"/>
          </p:cNvPicPr>
          <p:nvPr/>
        </p:nvPicPr>
        <p:blipFill>
          <a:blip r:embed="rId2"/>
          <a:stretch>
            <a:fillRect/>
          </a:stretch>
        </p:blipFill>
        <p:spPr>
          <a:xfrm>
            <a:off x="2087753" y="1199021"/>
            <a:ext cx="8016495" cy="5400000"/>
          </a:xfrm>
          <a:prstGeom prst="rect">
            <a:avLst/>
          </a:prstGeom>
        </p:spPr>
      </p:pic>
      <p:sp>
        <p:nvSpPr>
          <p:cNvPr id="5" name="Rechthoek 4">
            <a:extLst>
              <a:ext uri="{FF2B5EF4-FFF2-40B4-BE49-F238E27FC236}">
                <a16:creationId xmlns:a16="http://schemas.microsoft.com/office/drawing/2014/main" id="{A993F891-8537-4B63-AFF8-892F3948D12F}"/>
              </a:ext>
            </a:extLst>
          </p:cNvPr>
          <p:cNvSpPr/>
          <p:nvPr/>
        </p:nvSpPr>
        <p:spPr>
          <a:xfrm>
            <a:off x="914400" y="898526"/>
            <a:ext cx="10011747" cy="5866168"/>
          </a:xfrm>
          <a:prstGeom prst="rect">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Graphic 5">
            <a:extLst>
              <a:ext uri="{FF2B5EF4-FFF2-40B4-BE49-F238E27FC236}">
                <a16:creationId xmlns:a16="http://schemas.microsoft.com/office/drawing/2014/main" id="{8FFAEC99-9BD5-4F9F-9273-52307F09ED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88798" y="2336921"/>
            <a:ext cx="4857750" cy="1562100"/>
          </a:xfrm>
          <a:prstGeom prst="rect">
            <a:avLst/>
          </a:prstGeom>
        </p:spPr>
      </p:pic>
      <p:pic>
        <p:nvPicPr>
          <p:cNvPr id="7" name="Graphic 6">
            <a:extLst>
              <a:ext uri="{FF2B5EF4-FFF2-40B4-BE49-F238E27FC236}">
                <a16:creationId xmlns:a16="http://schemas.microsoft.com/office/drawing/2014/main" id="{48FFD2EF-677B-463A-BC75-162714B1C4A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19312" y="2103111"/>
            <a:ext cx="3028950" cy="3438525"/>
          </a:xfrm>
          <a:prstGeom prst="rect">
            <a:avLst/>
          </a:prstGeom>
        </p:spPr>
      </p:pic>
      <p:pic>
        <p:nvPicPr>
          <p:cNvPr id="8" name="Graphic 7">
            <a:extLst>
              <a:ext uri="{FF2B5EF4-FFF2-40B4-BE49-F238E27FC236}">
                <a16:creationId xmlns:a16="http://schemas.microsoft.com/office/drawing/2014/main" id="{4CD782ED-AEE2-4D4D-9F7F-12A54E200F0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61668" y="2103111"/>
            <a:ext cx="3095625" cy="3419475"/>
          </a:xfrm>
          <a:prstGeom prst="rect">
            <a:avLst/>
          </a:prstGeom>
        </p:spPr>
      </p:pic>
      <p:pic>
        <p:nvPicPr>
          <p:cNvPr id="9" name="Graphic 8">
            <a:extLst>
              <a:ext uri="{FF2B5EF4-FFF2-40B4-BE49-F238E27FC236}">
                <a16:creationId xmlns:a16="http://schemas.microsoft.com/office/drawing/2014/main" id="{23060CB4-5208-4CAF-8844-2F16EEAF83E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14400" y="1424613"/>
            <a:ext cx="3857625" cy="1647825"/>
          </a:xfrm>
          <a:prstGeom prst="rect">
            <a:avLst/>
          </a:prstGeom>
        </p:spPr>
      </p:pic>
      <p:sp>
        <p:nvSpPr>
          <p:cNvPr id="2" name="Titel 1">
            <a:extLst>
              <a:ext uri="{FF2B5EF4-FFF2-40B4-BE49-F238E27FC236}">
                <a16:creationId xmlns:a16="http://schemas.microsoft.com/office/drawing/2014/main" id="{0BAAE10F-F4EF-4474-9617-F4198D371EDD}"/>
              </a:ext>
            </a:extLst>
          </p:cNvPr>
          <p:cNvSpPr>
            <a:spLocks noGrp="1"/>
          </p:cNvSpPr>
          <p:nvPr>
            <p:ph type="title"/>
          </p:nvPr>
        </p:nvSpPr>
        <p:spPr/>
        <p:txBody>
          <a:bodyPr/>
          <a:lstStyle/>
          <a:p>
            <a:r>
              <a:rPr lang="en-GB" dirty="0"/>
              <a:t>Algorithm projection on infrastructure</a:t>
            </a:r>
          </a:p>
        </p:txBody>
      </p:sp>
    </p:spTree>
    <p:extLst>
      <p:ext uri="{BB962C8B-B14F-4D97-AF65-F5344CB8AC3E}">
        <p14:creationId xmlns:p14="http://schemas.microsoft.com/office/powerpoint/2010/main" val="2056708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BE2927D-BEFE-A43A-02AF-78333F2784F3}"/>
              </a:ext>
            </a:extLst>
          </p:cNvPr>
          <p:cNvGrpSpPr/>
          <p:nvPr/>
        </p:nvGrpSpPr>
        <p:grpSpPr>
          <a:xfrm>
            <a:off x="914400" y="898526"/>
            <a:ext cx="10011747" cy="5866168"/>
            <a:chOff x="914400" y="898526"/>
            <a:chExt cx="10011747" cy="5866168"/>
          </a:xfrm>
        </p:grpSpPr>
        <p:grpSp>
          <p:nvGrpSpPr>
            <p:cNvPr id="3" name="Group 2">
              <a:extLst>
                <a:ext uri="{FF2B5EF4-FFF2-40B4-BE49-F238E27FC236}">
                  <a16:creationId xmlns:a16="http://schemas.microsoft.com/office/drawing/2014/main" id="{D2FB129A-2174-6A46-8A4A-FB6F1C3D8ED9}"/>
                </a:ext>
              </a:extLst>
            </p:cNvPr>
            <p:cNvGrpSpPr/>
            <p:nvPr/>
          </p:nvGrpSpPr>
          <p:grpSpPr>
            <a:xfrm>
              <a:off x="914400" y="898526"/>
              <a:ext cx="10011747" cy="5866168"/>
              <a:chOff x="914400" y="898526"/>
              <a:chExt cx="10011747" cy="5866168"/>
            </a:xfrm>
          </p:grpSpPr>
          <p:pic>
            <p:nvPicPr>
              <p:cNvPr id="4" name="Picture 4">
                <a:extLst>
                  <a:ext uri="{FF2B5EF4-FFF2-40B4-BE49-F238E27FC236}">
                    <a16:creationId xmlns:a16="http://schemas.microsoft.com/office/drawing/2014/main" id="{DBE0DB3D-B7AD-4392-B9D3-5F7F15636A15}"/>
                  </a:ext>
                </a:extLst>
              </p:cNvPr>
              <p:cNvPicPr>
                <a:picLocks noChangeAspect="1"/>
              </p:cNvPicPr>
              <p:nvPr/>
            </p:nvPicPr>
            <p:blipFill>
              <a:blip r:embed="rId2"/>
              <a:stretch>
                <a:fillRect/>
              </a:stretch>
            </p:blipFill>
            <p:spPr>
              <a:xfrm>
                <a:off x="2087753" y="1199021"/>
                <a:ext cx="8016495" cy="5400000"/>
              </a:xfrm>
              <a:prstGeom prst="rect">
                <a:avLst/>
              </a:prstGeom>
            </p:spPr>
          </p:pic>
          <p:sp>
            <p:nvSpPr>
              <p:cNvPr id="5" name="Rechthoek 4">
                <a:extLst>
                  <a:ext uri="{FF2B5EF4-FFF2-40B4-BE49-F238E27FC236}">
                    <a16:creationId xmlns:a16="http://schemas.microsoft.com/office/drawing/2014/main" id="{A993F891-8537-4B63-AFF8-892F3948D12F}"/>
                  </a:ext>
                </a:extLst>
              </p:cNvPr>
              <p:cNvSpPr/>
              <p:nvPr/>
            </p:nvSpPr>
            <p:spPr>
              <a:xfrm>
                <a:off x="914400" y="898526"/>
                <a:ext cx="10011747" cy="5866168"/>
              </a:xfrm>
              <a:prstGeom prst="rect">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Graphic 5">
                <a:extLst>
                  <a:ext uri="{FF2B5EF4-FFF2-40B4-BE49-F238E27FC236}">
                    <a16:creationId xmlns:a16="http://schemas.microsoft.com/office/drawing/2014/main" id="{8FFAEC99-9BD5-4F9F-9273-52307F09ED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88798" y="2336921"/>
                <a:ext cx="4857750" cy="1562100"/>
              </a:xfrm>
              <a:prstGeom prst="rect">
                <a:avLst/>
              </a:prstGeom>
            </p:spPr>
          </p:pic>
          <p:pic>
            <p:nvPicPr>
              <p:cNvPr id="7" name="Graphic 6">
                <a:extLst>
                  <a:ext uri="{FF2B5EF4-FFF2-40B4-BE49-F238E27FC236}">
                    <a16:creationId xmlns:a16="http://schemas.microsoft.com/office/drawing/2014/main" id="{48FFD2EF-677B-463A-BC75-162714B1C4A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19312" y="2103111"/>
                <a:ext cx="3028950" cy="3438525"/>
              </a:xfrm>
              <a:prstGeom prst="rect">
                <a:avLst/>
              </a:prstGeom>
            </p:spPr>
          </p:pic>
          <p:pic>
            <p:nvPicPr>
              <p:cNvPr id="8" name="Graphic 7">
                <a:extLst>
                  <a:ext uri="{FF2B5EF4-FFF2-40B4-BE49-F238E27FC236}">
                    <a16:creationId xmlns:a16="http://schemas.microsoft.com/office/drawing/2014/main" id="{4CD782ED-AEE2-4D4D-9F7F-12A54E200F0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61668" y="2103111"/>
                <a:ext cx="3095625" cy="3419475"/>
              </a:xfrm>
              <a:prstGeom prst="rect">
                <a:avLst/>
              </a:prstGeom>
            </p:spPr>
          </p:pic>
          <p:pic>
            <p:nvPicPr>
              <p:cNvPr id="9" name="Graphic 8">
                <a:extLst>
                  <a:ext uri="{FF2B5EF4-FFF2-40B4-BE49-F238E27FC236}">
                    <a16:creationId xmlns:a16="http://schemas.microsoft.com/office/drawing/2014/main" id="{BA7A7EBB-4D51-4FAE-A6A5-EB9DB97BCDE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901493" y="2764700"/>
                <a:ext cx="4629150" cy="1476375"/>
              </a:xfrm>
              <a:prstGeom prst="rect">
                <a:avLst/>
              </a:prstGeom>
            </p:spPr>
          </p:pic>
        </p:grpSp>
        <p:pic>
          <p:nvPicPr>
            <p:cNvPr id="10" name="Graphic 9">
              <a:extLst>
                <a:ext uri="{FF2B5EF4-FFF2-40B4-BE49-F238E27FC236}">
                  <a16:creationId xmlns:a16="http://schemas.microsoft.com/office/drawing/2014/main" id="{094BF8C1-725A-4399-9045-86A0DFFAD23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914400" y="1424613"/>
              <a:ext cx="3857625" cy="1647825"/>
            </a:xfrm>
            <a:prstGeom prst="rect">
              <a:avLst/>
            </a:prstGeom>
          </p:spPr>
        </p:pic>
      </p:grpSp>
      <p:sp>
        <p:nvSpPr>
          <p:cNvPr id="2" name="Titel 1">
            <a:extLst>
              <a:ext uri="{FF2B5EF4-FFF2-40B4-BE49-F238E27FC236}">
                <a16:creationId xmlns:a16="http://schemas.microsoft.com/office/drawing/2014/main" id="{0BAAE10F-F4EF-4474-9617-F4198D371EDD}"/>
              </a:ext>
            </a:extLst>
          </p:cNvPr>
          <p:cNvSpPr>
            <a:spLocks noGrp="1"/>
          </p:cNvSpPr>
          <p:nvPr>
            <p:ph type="title"/>
          </p:nvPr>
        </p:nvSpPr>
        <p:spPr/>
        <p:txBody>
          <a:bodyPr/>
          <a:lstStyle/>
          <a:p>
            <a:r>
              <a:rPr lang="en-GB" dirty="0"/>
              <a:t>Algorithm projection on infrastructure</a:t>
            </a:r>
          </a:p>
        </p:txBody>
      </p:sp>
    </p:spTree>
    <p:extLst>
      <p:ext uri="{BB962C8B-B14F-4D97-AF65-F5344CB8AC3E}">
        <p14:creationId xmlns:p14="http://schemas.microsoft.com/office/powerpoint/2010/main" val="389514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D29F3-9BA4-D0C8-7AE2-778881B6BE17}"/>
              </a:ext>
            </a:extLst>
          </p:cNvPr>
          <p:cNvSpPr>
            <a:spLocks noGrp="1"/>
          </p:cNvSpPr>
          <p:nvPr>
            <p:ph type="title"/>
          </p:nvPr>
        </p:nvSpPr>
        <p:spPr/>
        <p:txBody>
          <a:bodyPr/>
          <a:lstStyle/>
          <a:p>
            <a:r>
              <a:rPr lang="en-US" dirty="0"/>
              <a:t>Exercise</a:t>
            </a:r>
            <a:endParaRPr lang="en-NL"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080CA86-C524-3683-5340-D58B6AF7385D}"/>
                  </a:ext>
                </a:extLst>
              </p:cNvPr>
              <p:cNvSpPr>
                <a:spLocks noGrp="1"/>
              </p:cNvSpPr>
              <p:nvPr>
                <p:ph idx="1"/>
              </p:nvPr>
            </p:nvSpPr>
            <p:spPr>
              <a:xfrm>
                <a:off x="838200" y="1602317"/>
                <a:ext cx="10515600" cy="4908550"/>
              </a:xfrm>
            </p:spPr>
            <p:txBody>
              <a:bodyPr/>
              <a:lstStyle/>
              <a:p>
                <a:pPr marL="0" indent="0">
                  <a:buNone/>
                </a:pPr>
                <a:r>
                  <a:rPr lang="en-US" sz="1400" dirty="0"/>
                  <a:t>Two centers A and B have the following data regarding the age of a set of patients:</a:t>
                </a:r>
              </a:p>
              <a:p>
                <a:pPr marL="0" indent="0">
                  <a:buNone/>
                </a:pPr>
                <a:r>
                  <a:rPr lang="en-US" sz="1400" dirty="0"/>
                  <a:t>a=[34,42,28,49]</a:t>
                </a:r>
              </a:p>
              <a:p>
                <a:pPr marL="0" indent="0">
                  <a:buNone/>
                </a:pPr>
                <a:r>
                  <a:rPr lang="en-US" sz="1400" dirty="0"/>
                  <a:t>b=[51,23,44]</a:t>
                </a:r>
              </a:p>
              <a:p>
                <a:pPr marL="0" indent="0">
                  <a:buNone/>
                </a:pPr>
                <a:r>
                  <a:rPr lang="en-US" sz="1400" dirty="0"/>
                  <a:t>Each center has a data station, and we want to compute the overall average age of the patients.</a:t>
                </a:r>
              </a:p>
              <a:p>
                <a:pPr marL="0" indent="0">
                  <a:buNone/>
                </a:pPr>
                <a:r>
                  <a:rPr lang="en-US" sz="1400" dirty="0"/>
                  <a:t>Given that the central average can be computed by summing up all the values and dividing the sum by the number of values, using the following equation:</a:t>
                </a:r>
              </a:p>
              <a:p>
                <a:pPr marL="0" indent="0">
                  <a:buNone/>
                </a:pPr>
                <a14:m>
                  <m:oMathPara xmlns:m="http://schemas.openxmlformats.org/officeDocument/2006/math">
                    <m:oMathParaPr>
                      <m:jc m:val="centerGroup"/>
                    </m:oMathParaPr>
                    <m:oMath xmlns:m="http://schemas.openxmlformats.org/officeDocument/2006/math">
                      <m:acc>
                        <m:accPr>
                          <m:chr m:val="̅"/>
                          <m:ctrlPr>
                            <a:rPr lang="en-US" sz="1400" b="0" i="1" smtClean="0">
                              <a:latin typeface="Cambria Math" panose="02040503050406030204" pitchFamily="18" charset="0"/>
                            </a:rPr>
                          </m:ctrlPr>
                        </m:accPr>
                        <m:e>
                          <m:r>
                            <a:rPr lang="en-US" sz="1400" b="0" i="1" smtClean="0">
                              <a:latin typeface="Cambria Math" panose="02040503050406030204" pitchFamily="18" charset="0"/>
                            </a:rPr>
                            <m:t>𝑥</m:t>
                          </m:r>
                        </m:e>
                      </m:acc>
                      <m:r>
                        <a:rPr lang="en-US" sz="1400" b="0" i="1" smtClean="0">
                          <a:latin typeface="Cambria Math" panose="02040503050406030204" pitchFamily="18" charset="0"/>
                        </a:rPr>
                        <m:t>=</m:t>
                      </m:r>
                      <m:f>
                        <m:fPr>
                          <m:ctrlPr>
                            <a:rPr lang="en-US" sz="1400" b="0" i="1" smtClean="0">
                              <a:latin typeface="Cambria Math" panose="02040503050406030204" pitchFamily="18" charset="0"/>
                            </a:rPr>
                          </m:ctrlPr>
                        </m:fPr>
                        <m:num>
                          <m:r>
                            <a:rPr lang="en-US" sz="1400" b="0" i="1" smtClean="0">
                              <a:latin typeface="Cambria Math" panose="02040503050406030204" pitchFamily="18" charset="0"/>
                            </a:rPr>
                            <m:t>1</m:t>
                          </m:r>
                        </m:num>
                        <m:den>
                          <m:r>
                            <a:rPr lang="en-US" sz="1400" b="0" i="1" smtClean="0">
                              <a:latin typeface="Cambria Math" panose="02040503050406030204" pitchFamily="18" charset="0"/>
                            </a:rPr>
                            <m:t>𝑛</m:t>
                          </m:r>
                        </m:den>
                      </m:f>
                      <m:nary>
                        <m:naryPr>
                          <m:chr m:val="∑"/>
                          <m:ctrlPr>
                            <a:rPr lang="en-US" sz="1400" b="0" i="1" smtClean="0">
                              <a:latin typeface="Cambria Math" panose="02040503050406030204" pitchFamily="18" charset="0"/>
                            </a:rPr>
                          </m:ctrlPr>
                        </m:naryPr>
                        <m:sub>
                          <m:r>
                            <m:rPr>
                              <m:brk m:alnAt="23"/>
                            </m:rPr>
                            <a:rPr lang="en-US" sz="1400" b="0" i="1" smtClean="0">
                              <a:latin typeface="Cambria Math" panose="02040503050406030204" pitchFamily="18" charset="0"/>
                            </a:rPr>
                            <m:t>𝑖</m:t>
                          </m:r>
                          <m:r>
                            <a:rPr lang="en-US" sz="1400" b="0" i="1" smtClean="0">
                              <a:latin typeface="Cambria Math" panose="02040503050406030204" pitchFamily="18" charset="0"/>
                            </a:rPr>
                            <m:t>=1</m:t>
                          </m:r>
                        </m:sub>
                        <m:sup>
                          <m:r>
                            <a:rPr lang="en-US" sz="1400" b="0" i="1" smtClean="0">
                              <a:latin typeface="Cambria Math" panose="02040503050406030204" pitchFamily="18" charset="0"/>
                            </a:rPr>
                            <m:t>𝑛</m:t>
                          </m:r>
                        </m:sup>
                        <m:e>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𝑥</m:t>
                              </m:r>
                            </m:e>
                            <m:sub>
                              <m:r>
                                <a:rPr lang="en-US" sz="1400" b="0" i="1" smtClean="0">
                                  <a:latin typeface="Cambria Math" panose="02040503050406030204" pitchFamily="18" charset="0"/>
                                </a:rPr>
                                <m:t>𝑖</m:t>
                              </m:r>
                            </m:sub>
                          </m:sSub>
                          <m:r>
                            <a:rPr lang="en-US" sz="1400" b="0" i="1" smtClean="0">
                              <a:latin typeface="Cambria Math" panose="02040503050406030204" pitchFamily="18" charset="0"/>
                            </a:rPr>
                            <m:t>=</m:t>
                          </m:r>
                          <m:f>
                            <m:fPr>
                              <m:ctrlPr>
                                <a:rPr lang="en-US" sz="1400" b="0" i="1" smtClean="0">
                                  <a:latin typeface="Cambria Math" panose="02040503050406030204" pitchFamily="18" charset="0"/>
                                </a:rPr>
                              </m:ctrlPr>
                            </m:fPr>
                            <m:num>
                              <m:r>
                                <a:rPr lang="en-US" sz="1400" b="0" i="1" smtClean="0">
                                  <a:latin typeface="Cambria Math" panose="02040503050406030204" pitchFamily="18" charset="0"/>
                                </a:rPr>
                                <m:t>38+42+28+49+51+23+44</m:t>
                              </m:r>
                            </m:num>
                            <m:den>
                              <m:r>
                                <a:rPr lang="en-US" sz="1400" b="0" i="1" smtClean="0">
                                  <a:latin typeface="Cambria Math" panose="02040503050406030204" pitchFamily="18" charset="0"/>
                                </a:rPr>
                                <m:t>7</m:t>
                              </m:r>
                            </m:den>
                          </m:f>
                        </m:e>
                      </m:nary>
                    </m:oMath>
                  </m:oMathPara>
                </a14:m>
                <a:endParaRPr lang="en-US" sz="1400" dirty="0"/>
              </a:p>
              <a:p>
                <a:pPr marL="0" indent="0">
                  <a:buNone/>
                </a:pPr>
                <a:endParaRPr lang="en-US" sz="1400" dirty="0"/>
              </a:p>
              <a:p>
                <a:pPr marL="0" indent="0">
                  <a:buNone/>
                </a:pPr>
                <a:r>
                  <a:rPr lang="en-US" sz="1400" dirty="0"/>
                  <a:t>To make it ready for a federate computation, the equation can be rewritten as the sum of the elements of A plus the sum of the elements of B, divided by the number of elements of A plus the number of elements of B:</a:t>
                </a:r>
              </a:p>
              <a:p>
                <a:pPr marL="0" indent="0">
                  <a:buNone/>
                </a:pPr>
                <a14:m>
                  <m:oMathPara xmlns:m="http://schemas.openxmlformats.org/officeDocument/2006/math">
                    <m:oMathParaPr>
                      <m:jc m:val="centerGroup"/>
                    </m:oMathParaPr>
                    <m:oMath xmlns:m="http://schemas.openxmlformats.org/officeDocument/2006/math">
                      <m:acc>
                        <m:accPr>
                          <m:chr m:val="̅"/>
                          <m:ctrlPr>
                            <a:rPr lang="en-US" sz="1400" b="0" i="1" smtClean="0">
                              <a:latin typeface="Cambria Math" panose="02040503050406030204" pitchFamily="18" charset="0"/>
                            </a:rPr>
                          </m:ctrlPr>
                        </m:accPr>
                        <m:e>
                          <m:r>
                            <a:rPr lang="en-US" sz="1400" b="0" i="1" smtClean="0">
                              <a:latin typeface="Cambria Math" panose="02040503050406030204" pitchFamily="18" charset="0"/>
                            </a:rPr>
                            <m:t>𝑥</m:t>
                          </m:r>
                        </m:e>
                      </m:acc>
                      <m:r>
                        <a:rPr lang="en-US" sz="1400" b="0" i="1" smtClean="0">
                          <a:latin typeface="Cambria Math" panose="02040503050406030204" pitchFamily="18" charset="0"/>
                        </a:rPr>
                        <m:t>=</m:t>
                      </m:r>
                      <m:f>
                        <m:fPr>
                          <m:ctrlPr>
                            <a:rPr lang="en-US" sz="1400" b="0" i="1" smtClean="0">
                              <a:latin typeface="Cambria Math" panose="02040503050406030204" pitchFamily="18" charset="0"/>
                            </a:rPr>
                          </m:ctrlPr>
                        </m:fPr>
                        <m:num>
                          <m:r>
                            <a:rPr lang="en-US" sz="1400" b="0" i="1" smtClean="0">
                              <a:latin typeface="Cambria Math" panose="02040503050406030204" pitchFamily="18" charset="0"/>
                            </a:rPr>
                            <m:t>1</m:t>
                          </m:r>
                        </m:num>
                        <m:den>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𝑛</m:t>
                              </m:r>
                            </m:e>
                            <m:sub>
                              <m:r>
                                <a:rPr lang="en-US" sz="1400" b="0" i="1" smtClean="0">
                                  <a:latin typeface="Cambria Math" panose="02040503050406030204" pitchFamily="18" charset="0"/>
                                </a:rPr>
                                <m:t>𝑎</m:t>
                              </m:r>
                            </m:sub>
                          </m:sSub>
                          <m:r>
                            <a:rPr lang="en-US" sz="1400" b="0" i="1" smtClean="0">
                              <a:latin typeface="Cambria Math" panose="02040503050406030204" pitchFamily="18" charset="0"/>
                            </a:rPr>
                            <m:t>+</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𝑛</m:t>
                              </m:r>
                            </m:e>
                            <m:sub>
                              <m:r>
                                <a:rPr lang="en-US" sz="1400" b="0" i="1" smtClean="0">
                                  <a:latin typeface="Cambria Math" panose="02040503050406030204" pitchFamily="18" charset="0"/>
                                </a:rPr>
                                <m:t>𝑏</m:t>
                              </m:r>
                            </m:sub>
                          </m:sSub>
                        </m:den>
                      </m:f>
                      <m:nary>
                        <m:naryPr>
                          <m:chr m:val="∑"/>
                          <m:ctrlPr>
                            <a:rPr lang="en-US" sz="1400" b="0" i="1" smtClean="0">
                              <a:latin typeface="Cambria Math" panose="02040503050406030204" pitchFamily="18" charset="0"/>
                            </a:rPr>
                          </m:ctrlPr>
                        </m:naryPr>
                        <m:sub>
                          <m:r>
                            <m:rPr>
                              <m:brk m:alnAt="23"/>
                            </m:rPr>
                            <a:rPr lang="en-US" sz="1400" b="0" i="1" smtClean="0">
                              <a:latin typeface="Cambria Math" panose="02040503050406030204" pitchFamily="18" charset="0"/>
                            </a:rPr>
                            <m:t>𝑖</m:t>
                          </m:r>
                          <m:r>
                            <a:rPr lang="en-US" sz="1400" b="0" i="1" smtClean="0">
                              <a:latin typeface="Cambria Math" panose="02040503050406030204" pitchFamily="18" charset="0"/>
                            </a:rPr>
                            <m:t>=1</m:t>
                          </m:r>
                        </m:sub>
                        <m:sup>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𝑛</m:t>
                              </m:r>
                            </m:e>
                            <m:sub>
                              <m:r>
                                <a:rPr lang="en-US" sz="1400" b="0" i="1" smtClean="0">
                                  <a:latin typeface="Cambria Math" panose="02040503050406030204" pitchFamily="18" charset="0"/>
                                </a:rPr>
                                <m:t>𝑎</m:t>
                              </m:r>
                            </m:sub>
                          </m:sSub>
                        </m:sup>
                        <m:e>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𝑎</m:t>
                              </m:r>
                            </m:e>
                            <m:sub>
                              <m:r>
                                <a:rPr lang="en-US" sz="1400" b="0" i="1" smtClean="0">
                                  <a:latin typeface="Cambria Math" panose="02040503050406030204" pitchFamily="18" charset="0"/>
                                </a:rPr>
                                <m:t>𝑖</m:t>
                              </m:r>
                            </m:sub>
                          </m:sSub>
                          <m:r>
                            <a:rPr lang="en-US" sz="1400" b="0" i="1" smtClean="0">
                              <a:latin typeface="Cambria Math" panose="02040503050406030204" pitchFamily="18" charset="0"/>
                            </a:rPr>
                            <m:t>+</m:t>
                          </m:r>
                          <m:nary>
                            <m:naryPr>
                              <m:chr m:val="∑"/>
                              <m:ctrlPr>
                                <a:rPr lang="en-US" sz="1400" i="1">
                                  <a:latin typeface="Cambria Math" panose="02040503050406030204" pitchFamily="18" charset="0"/>
                                </a:rPr>
                              </m:ctrlPr>
                            </m:naryPr>
                            <m:sub>
                              <m:r>
                                <m:rPr>
                                  <m:brk m:alnAt="23"/>
                                </m:rPr>
                                <a:rPr lang="en-US" sz="1400" i="1">
                                  <a:latin typeface="Cambria Math" panose="02040503050406030204" pitchFamily="18" charset="0"/>
                                </a:rPr>
                                <m:t>𝑖</m:t>
                              </m:r>
                              <m:r>
                                <a:rPr lang="en-US" sz="1400" i="1">
                                  <a:latin typeface="Cambria Math" panose="02040503050406030204" pitchFamily="18" charset="0"/>
                                </a:rPr>
                                <m:t>=1</m:t>
                              </m:r>
                            </m:sub>
                            <m:sup>
                              <m:sSub>
                                <m:sSubPr>
                                  <m:ctrlPr>
                                    <a:rPr lang="en-US" sz="1400" i="1">
                                      <a:latin typeface="Cambria Math" panose="02040503050406030204" pitchFamily="18" charset="0"/>
                                    </a:rPr>
                                  </m:ctrlPr>
                                </m:sSubPr>
                                <m:e>
                                  <m:r>
                                    <a:rPr lang="en-US" sz="1400" i="1">
                                      <a:latin typeface="Cambria Math" panose="02040503050406030204" pitchFamily="18" charset="0"/>
                                    </a:rPr>
                                    <m:t>𝑛</m:t>
                                  </m:r>
                                </m:e>
                                <m:sub>
                                  <m:r>
                                    <a:rPr lang="en-US" sz="1400" b="0" i="1" smtClean="0">
                                      <a:latin typeface="Cambria Math" panose="02040503050406030204" pitchFamily="18" charset="0"/>
                                    </a:rPr>
                                    <m:t>𝑏</m:t>
                                  </m:r>
                                </m:sub>
                              </m:sSub>
                            </m:sup>
                            <m:e>
                              <m:sSub>
                                <m:sSubPr>
                                  <m:ctrlPr>
                                    <a:rPr lang="en-US" sz="1400" i="1">
                                      <a:latin typeface="Cambria Math" panose="02040503050406030204" pitchFamily="18" charset="0"/>
                                    </a:rPr>
                                  </m:ctrlPr>
                                </m:sSubPr>
                                <m:e>
                                  <m:r>
                                    <a:rPr lang="en-US" sz="1400" b="0" i="1" smtClean="0">
                                      <a:latin typeface="Cambria Math" panose="02040503050406030204" pitchFamily="18" charset="0"/>
                                    </a:rPr>
                                    <m:t>𝑏</m:t>
                                  </m:r>
                                </m:e>
                                <m:sub>
                                  <m:r>
                                    <a:rPr lang="en-US" sz="1400" i="1">
                                      <a:latin typeface="Cambria Math" panose="02040503050406030204" pitchFamily="18" charset="0"/>
                                    </a:rPr>
                                    <m:t>𝑖</m:t>
                                  </m:r>
                                </m:sub>
                              </m:sSub>
                            </m:e>
                          </m:nary>
                          <m:r>
                            <a:rPr lang="en-US" sz="1400" b="0" i="1" smtClean="0">
                              <a:latin typeface="Cambria Math" panose="02040503050406030204" pitchFamily="18" charset="0"/>
                            </a:rPr>
                            <m:t>=</m:t>
                          </m:r>
                          <m:f>
                            <m:fPr>
                              <m:ctrlPr>
                                <a:rPr lang="en-US" sz="1400" b="0" i="1" smtClean="0">
                                  <a:latin typeface="Cambria Math" panose="02040503050406030204" pitchFamily="18" charset="0"/>
                                </a:rPr>
                              </m:ctrlPr>
                            </m:fPr>
                            <m:num>
                              <m:r>
                                <a:rPr lang="en-US" sz="1400" b="0" i="1" smtClean="0">
                                  <a:latin typeface="Cambria Math" panose="02040503050406030204" pitchFamily="18" charset="0"/>
                                </a:rPr>
                                <m:t>1</m:t>
                              </m:r>
                            </m:num>
                            <m:den>
                              <m:r>
                                <a:rPr lang="en-US" sz="1400" b="0" i="1" smtClean="0">
                                  <a:latin typeface="Cambria Math" panose="02040503050406030204" pitchFamily="18" charset="0"/>
                                </a:rPr>
                                <m:t>4+3</m:t>
                              </m:r>
                            </m:den>
                          </m:f>
                          <m:r>
                            <a:rPr lang="en-US" sz="1400" b="0" i="1" smtClean="0">
                              <a:latin typeface="Cambria Math" panose="02040503050406030204" pitchFamily="18" charset="0"/>
                            </a:rPr>
                            <m:t>[</m:t>
                          </m:r>
                          <m:d>
                            <m:dPr>
                              <m:ctrlPr>
                                <a:rPr lang="en-US" sz="1400" b="0" i="1" smtClean="0">
                                  <a:latin typeface="Cambria Math" panose="02040503050406030204" pitchFamily="18" charset="0"/>
                                </a:rPr>
                              </m:ctrlPr>
                            </m:dPr>
                            <m:e>
                              <m:r>
                                <a:rPr lang="en-US" sz="1400" b="0" i="1" smtClean="0">
                                  <a:latin typeface="Cambria Math" panose="02040503050406030204" pitchFamily="18" charset="0"/>
                                </a:rPr>
                                <m:t>34+42+28+49</m:t>
                              </m:r>
                            </m:e>
                          </m:d>
                          <m:r>
                            <a:rPr lang="en-US" sz="1400" b="0" i="1" smtClean="0">
                              <a:latin typeface="Cambria Math" panose="02040503050406030204" pitchFamily="18" charset="0"/>
                            </a:rPr>
                            <m:t>+(51+23+44)]</m:t>
                          </m:r>
                        </m:e>
                      </m:nary>
                    </m:oMath>
                  </m:oMathPara>
                </a14:m>
                <a:endParaRPr lang="en-US" sz="1400" dirty="0"/>
              </a:p>
              <a:p>
                <a:pPr marL="0" indent="0">
                  <a:buNone/>
                </a:pPr>
                <a:endParaRPr lang="en-US" sz="1400" dirty="0"/>
              </a:p>
              <a:p>
                <a:pPr marL="0" indent="0">
                  <a:buNone/>
                </a:pPr>
                <a:r>
                  <a:rPr lang="en-US" sz="1400" b="1" dirty="0"/>
                  <a:t>Can you determine which part of the infrastructure will execute each part of the computation, and which is the result returned by the different parts?</a:t>
                </a:r>
                <a:endParaRPr lang="en-NL" sz="1400" b="1" dirty="0"/>
              </a:p>
            </p:txBody>
          </p:sp>
        </mc:Choice>
        <mc:Fallback>
          <p:sp>
            <p:nvSpPr>
              <p:cNvPr id="3" name="Content Placeholder 2">
                <a:extLst>
                  <a:ext uri="{FF2B5EF4-FFF2-40B4-BE49-F238E27FC236}">
                    <a16:creationId xmlns:a16="http://schemas.microsoft.com/office/drawing/2014/main" id="{F080CA86-C524-3683-5340-D58B6AF7385D}"/>
                  </a:ext>
                </a:extLst>
              </p:cNvPr>
              <p:cNvSpPr>
                <a:spLocks noGrp="1" noRot="1" noChangeAspect="1" noMove="1" noResize="1" noEditPoints="1" noAdjustHandles="1" noChangeArrowheads="1" noChangeShapeType="1" noTextEdit="1"/>
              </p:cNvSpPr>
              <p:nvPr>
                <p:ph idx="1"/>
              </p:nvPr>
            </p:nvSpPr>
            <p:spPr>
              <a:xfrm>
                <a:off x="838200" y="1602317"/>
                <a:ext cx="10515600" cy="4908550"/>
              </a:xfrm>
              <a:blipFill>
                <a:blip r:embed="rId2"/>
                <a:stretch>
                  <a:fillRect l="-174" t="-621"/>
                </a:stretch>
              </a:blipFill>
            </p:spPr>
            <p:txBody>
              <a:bodyPr/>
              <a:lstStyle/>
              <a:p>
                <a:r>
                  <a:rPr lang="en-NL">
                    <a:noFill/>
                  </a:rPr>
                  <a:t> </a:t>
                </a:r>
              </a:p>
            </p:txBody>
          </p:sp>
        </mc:Fallback>
      </mc:AlternateContent>
      <p:grpSp>
        <p:nvGrpSpPr>
          <p:cNvPr id="4" name="Group 3">
            <a:extLst>
              <a:ext uri="{FF2B5EF4-FFF2-40B4-BE49-F238E27FC236}">
                <a16:creationId xmlns:a16="http://schemas.microsoft.com/office/drawing/2014/main" id="{EBAE4C94-DE30-790F-981F-33EEE798D557}"/>
              </a:ext>
            </a:extLst>
          </p:cNvPr>
          <p:cNvGrpSpPr/>
          <p:nvPr/>
        </p:nvGrpSpPr>
        <p:grpSpPr>
          <a:xfrm>
            <a:off x="941689" y="999371"/>
            <a:ext cx="1905026" cy="408020"/>
            <a:chOff x="941689" y="999371"/>
            <a:chExt cx="1905026" cy="408020"/>
          </a:xfrm>
        </p:grpSpPr>
        <p:sp>
          <p:nvSpPr>
            <p:cNvPr id="5" name="Rectangle 4">
              <a:extLst>
                <a:ext uri="{FF2B5EF4-FFF2-40B4-BE49-F238E27FC236}">
                  <a16:creationId xmlns:a16="http://schemas.microsoft.com/office/drawing/2014/main" id="{CB0DE934-3188-C6FF-36AC-F3E374DFFCC2}"/>
                </a:ext>
              </a:extLst>
            </p:cNvPr>
            <p:cNvSpPr/>
            <p:nvPr/>
          </p:nvSpPr>
          <p:spPr>
            <a:xfrm>
              <a:off x="941689" y="999371"/>
              <a:ext cx="1801512" cy="40802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GB" dirty="0"/>
            </a:p>
          </p:txBody>
        </p:sp>
        <p:sp>
          <p:nvSpPr>
            <p:cNvPr id="6" name="TextBox 5">
              <a:extLst>
                <a:ext uri="{FF2B5EF4-FFF2-40B4-BE49-F238E27FC236}">
                  <a16:creationId xmlns:a16="http://schemas.microsoft.com/office/drawing/2014/main" id="{212A8AE4-261A-08DD-AB24-B3514BB731C9}"/>
                </a:ext>
              </a:extLst>
            </p:cNvPr>
            <p:cNvSpPr txBox="1"/>
            <p:nvPr/>
          </p:nvSpPr>
          <p:spPr>
            <a:xfrm>
              <a:off x="1311217" y="1016698"/>
              <a:ext cx="1535498" cy="369332"/>
            </a:xfrm>
            <a:prstGeom prst="rect">
              <a:avLst/>
            </a:prstGeom>
            <a:noFill/>
          </p:spPr>
          <p:txBody>
            <a:bodyPr wrap="square" rtlCol="0">
              <a:spAutoFit/>
            </a:bodyPr>
            <a:lstStyle/>
            <a:p>
              <a:r>
                <a:rPr lang="en-GB" b="1" dirty="0">
                  <a:solidFill>
                    <a:schemeClr val="bg1"/>
                  </a:solidFill>
                </a:rPr>
                <a:t>CHALLENGE</a:t>
              </a:r>
            </a:p>
          </p:txBody>
        </p:sp>
        <p:pic>
          <p:nvPicPr>
            <p:cNvPr id="7" name="Graphic 6" descr="Lightning bolt with solid fill">
              <a:extLst>
                <a:ext uri="{FF2B5EF4-FFF2-40B4-BE49-F238E27FC236}">
                  <a16:creationId xmlns:a16="http://schemas.microsoft.com/office/drawing/2014/main" id="{659672B2-40A9-A14A-D583-CE8BA537487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01543" y="1050785"/>
              <a:ext cx="309674" cy="309674"/>
            </a:xfrm>
            <a:prstGeom prst="rect">
              <a:avLst/>
            </a:prstGeom>
          </p:spPr>
        </p:pic>
      </p:grpSp>
    </p:spTree>
    <p:extLst>
      <p:ext uri="{BB962C8B-B14F-4D97-AF65-F5344CB8AC3E}">
        <p14:creationId xmlns:p14="http://schemas.microsoft.com/office/powerpoint/2010/main" val="5003107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D6A89-19E2-F6A1-9D3D-31CD74F93724}"/>
              </a:ext>
            </a:extLst>
          </p:cNvPr>
          <p:cNvSpPr>
            <a:spLocks noGrp="1"/>
          </p:cNvSpPr>
          <p:nvPr>
            <p:ph type="title"/>
          </p:nvPr>
        </p:nvSpPr>
        <p:spPr/>
        <p:txBody>
          <a:bodyPr/>
          <a:lstStyle/>
          <a:p>
            <a:r>
              <a:rPr lang="en-US" dirty="0"/>
              <a:t>Solution</a:t>
            </a:r>
            <a:endParaRPr lang="en-NL"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5B1327B-FDF5-AB77-0567-98B44FCA3E75}"/>
                  </a:ext>
                </a:extLst>
              </p:cNvPr>
              <p:cNvSpPr>
                <a:spLocks noGrp="1"/>
              </p:cNvSpPr>
              <p:nvPr>
                <p:ph idx="1"/>
              </p:nvPr>
            </p:nvSpPr>
            <p:spPr>
              <a:xfrm>
                <a:off x="838200" y="1706594"/>
                <a:ext cx="10515600" cy="4660900"/>
              </a:xfrm>
            </p:spPr>
            <p:txBody>
              <a:bodyPr/>
              <a:lstStyle/>
              <a:p>
                <a:pPr marL="0" indent="0">
                  <a:buNone/>
                </a:pPr>
                <a:r>
                  <a:rPr lang="en-US" sz="1400" dirty="0"/>
                  <a:t>The Server starts the central task on one of the two nodes (e.g. Data station A).</a:t>
                </a:r>
              </a:p>
              <a:p>
                <a:pPr marL="0" indent="0">
                  <a:buNone/>
                </a:pPr>
                <a:r>
                  <a:rPr lang="en-US" sz="1400" dirty="0"/>
                  <a:t>The node A starts two subtasks, one per node. Node A will run the following computation:</a:t>
                </a:r>
              </a:p>
              <a:p>
                <a:pPr marL="0" indent="0">
                  <a:buNone/>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𝑆</m:t>
                          </m:r>
                        </m:e>
                        <m:sub>
                          <m:r>
                            <a:rPr lang="en-US" sz="1400" b="0" i="1" smtClean="0">
                              <a:latin typeface="Cambria Math" panose="02040503050406030204" pitchFamily="18" charset="0"/>
                            </a:rPr>
                            <m:t>𝑎</m:t>
                          </m:r>
                        </m:sub>
                      </m:sSub>
                      <m:r>
                        <a:rPr lang="en-US" sz="1400" b="0" i="1" smtClean="0">
                          <a:latin typeface="Cambria Math" panose="02040503050406030204" pitchFamily="18" charset="0"/>
                        </a:rPr>
                        <m:t>=</m:t>
                      </m:r>
                      <m:nary>
                        <m:naryPr>
                          <m:chr m:val="∑"/>
                          <m:ctrlPr>
                            <a:rPr lang="en-US" sz="1400" b="0" i="1" smtClean="0">
                              <a:latin typeface="Cambria Math" panose="02040503050406030204" pitchFamily="18" charset="0"/>
                            </a:rPr>
                          </m:ctrlPr>
                        </m:naryPr>
                        <m:sub>
                          <m:r>
                            <m:rPr>
                              <m:brk m:alnAt="23"/>
                            </m:rPr>
                            <a:rPr lang="en-US" sz="1400" b="0" i="1" smtClean="0">
                              <a:latin typeface="Cambria Math" panose="02040503050406030204" pitchFamily="18" charset="0"/>
                            </a:rPr>
                            <m:t>𝑖</m:t>
                          </m:r>
                          <m:r>
                            <a:rPr lang="en-US" sz="1400" b="0" i="1" smtClean="0">
                              <a:latin typeface="Cambria Math" panose="02040503050406030204" pitchFamily="18" charset="0"/>
                            </a:rPr>
                            <m:t>=1</m:t>
                          </m:r>
                        </m:sub>
                        <m:sup>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𝑛</m:t>
                              </m:r>
                            </m:e>
                            <m:sub>
                              <m:r>
                                <a:rPr lang="en-US" sz="1400" b="0" i="1" smtClean="0">
                                  <a:latin typeface="Cambria Math" panose="02040503050406030204" pitchFamily="18" charset="0"/>
                                </a:rPr>
                                <m:t>𝑎</m:t>
                              </m:r>
                            </m:sub>
                          </m:sSub>
                        </m:sup>
                        <m:e>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𝑎</m:t>
                              </m:r>
                            </m:e>
                            <m:sub>
                              <m:r>
                                <a:rPr lang="en-US" sz="1400" b="0" i="1" smtClean="0">
                                  <a:latin typeface="Cambria Math" panose="02040503050406030204" pitchFamily="18" charset="0"/>
                                </a:rPr>
                                <m:t>𝑖</m:t>
                              </m:r>
                            </m:sub>
                          </m:sSub>
                          <m:r>
                            <a:rPr lang="en-US" sz="1400" b="0" i="1" smtClean="0">
                              <a:latin typeface="Cambria Math" panose="02040503050406030204" pitchFamily="18" charset="0"/>
                            </a:rPr>
                            <m:t>=34+42+28+49</m:t>
                          </m:r>
                        </m:e>
                      </m:nary>
                    </m:oMath>
                  </m:oMathPara>
                </a14:m>
                <a:endParaRPr lang="en-US" sz="1400" dirty="0"/>
              </a:p>
              <a:p>
                <a:pPr marL="0" indent="0">
                  <a:buNone/>
                </a:pPr>
                <a:r>
                  <a:rPr lang="en-US" sz="1400" dirty="0"/>
                  <a:t>and it will return the following results to the central task:</a:t>
                </a:r>
              </a:p>
              <a:p>
                <a:pPr marL="0" indent="0">
                  <a:buNone/>
                </a:pPr>
                <a14:m>
                  <m:oMath xmlns:m="http://schemas.openxmlformats.org/officeDocument/2006/math">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𝑆</m:t>
                        </m:r>
                      </m:e>
                      <m:sub>
                        <m:r>
                          <a:rPr lang="en-US" sz="1400" b="0" i="1" smtClean="0">
                            <a:latin typeface="Cambria Math" panose="02040503050406030204" pitchFamily="18" charset="0"/>
                          </a:rPr>
                          <m:t>𝑎</m:t>
                        </m:r>
                      </m:sub>
                    </m:sSub>
                    <m:r>
                      <a:rPr lang="en-US" sz="1400" b="0" i="1" smtClean="0">
                        <a:latin typeface="Cambria Math" panose="02040503050406030204" pitchFamily="18" charset="0"/>
                      </a:rPr>
                      <m:t>= </m:t>
                    </m:r>
                  </m:oMath>
                </a14:m>
                <a:r>
                  <a:rPr lang="en-US" sz="1400" dirty="0"/>
                  <a:t>153,  </a:t>
                </a:r>
                <a14:m>
                  <m:oMath xmlns:m="http://schemas.openxmlformats.org/officeDocument/2006/math">
                    <m:sSub>
                      <m:sSubPr>
                        <m:ctrlPr>
                          <a:rPr lang="en-US" sz="1400" i="1">
                            <a:latin typeface="Cambria Math" panose="02040503050406030204" pitchFamily="18" charset="0"/>
                          </a:rPr>
                        </m:ctrlPr>
                      </m:sSubPr>
                      <m:e>
                        <m:r>
                          <a:rPr lang="en-US" sz="1400" b="0" i="1" smtClean="0">
                            <a:latin typeface="Cambria Math" panose="02040503050406030204" pitchFamily="18" charset="0"/>
                          </a:rPr>
                          <m:t>𝑛</m:t>
                        </m:r>
                      </m:e>
                      <m:sub>
                        <m:r>
                          <a:rPr lang="en-US" sz="1400" i="1">
                            <a:latin typeface="Cambria Math" panose="02040503050406030204" pitchFamily="18" charset="0"/>
                          </a:rPr>
                          <m:t>𝑎</m:t>
                        </m:r>
                      </m:sub>
                    </m:sSub>
                    <m:r>
                      <a:rPr lang="en-US" sz="1400" b="0" i="1" smtClean="0">
                        <a:latin typeface="Cambria Math" panose="02040503050406030204" pitchFamily="18" charset="0"/>
                      </a:rPr>
                      <m:t>=3</m:t>
                    </m:r>
                  </m:oMath>
                </a14:m>
                <a:endParaRPr lang="en-US" sz="1400" dirty="0"/>
              </a:p>
              <a:p>
                <a:pPr marL="0" indent="0">
                  <a:buNone/>
                </a:pPr>
                <a:r>
                  <a:rPr lang="en-US" sz="1400" dirty="0"/>
                  <a:t>Node B will run the following computation:</a:t>
                </a:r>
              </a:p>
              <a:p>
                <a:pPr marL="0" indent="0">
                  <a:buNone/>
                </a:pPr>
                <a14:m>
                  <m:oMathPara xmlns:m="http://schemas.openxmlformats.org/officeDocument/2006/math">
                    <m:oMathParaPr>
                      <m:jc m:val="centerGroup"/>
                    </m:oMathParaPr>
                    <m:oMath xmlns:m="http://schemas.openxmlformats.org/officeDocument/2006/math">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𝑆</m:t>
                          </m:r>
                        </m:e>
                        <m:sub>
                          <m:r>
                            <a:rPr lang="en-US" sz="1400" b="0" i="1" smtClean="0">
                              <a:latin typeface="Cambria Math" panose="02040503050406030204" pitchFamily="18" charset="0"/>
                            </a:rPr>
                            <m:t>𝑏</m:t>
                          </m:r>
                        </m:sub>
                      </m:sSub>
                      <m:r>
                        <a:rPr lang="en-US" sz="1400" b="0" i="1" smtClean="0">
                          <a:latin typeface="Cambria Math" panose="02040503050406030204" pitchFamily="18" charset="0"/>
                        </a:rPr>
                        <m:t>=</m:t>
                      </m:r>
                      <m:nary>
                        <m:naryPr>
                          <m:chr m:val="∑"/>
                          <m:ctrlPr>
                            <a:rPr lang="en-US" sz="1400" b="0" i="1" smtClean="0">
                              <a:latin typeface="Cambria Math" panose="02040503050406030204" pitchFamily="18" charset="0"/>
                            </a:rPr>
                          </m:ctrlPr>
                        </m:naryPr>
                        <m:sub>
                          <m:r>
                            <m:rPr>
                              <m:brk m:alnAt="23"/>
                            </m:rPr>
                            <a:rPr lang="en-US" sz="1400" b="0" i="1" smtClean="0">
                              <a:latin typeface="Cambria Math" panose="02040503050406030204" pitchFamily="18" charset="0"/>
                            </a:rPr>
                            <m:t>𝑖</m:t>
                          </m:r>
                          <m:r>
                            <a:rPr lang="en-US" sz="1400" b="0" i="1" smtClean="0">
                              <a:latin typeface="Cambria Math" panose="02040503050406030204" pitchFamily="18" charset="0"/>
                            </a:rPr>
                            <m:t>=1</m:t>
                          </m:r>
                        </m:sub>
                        <m:sup>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𝑛</m:t>
                              </m:r>
                            </m:e>
                            <m:sub>
                              <m:r>
                                <a:rPr lang="en-US" sz="1400" b="0" i="1" smtClean="0">
                                  <a:latin typeface="Cambria Math" panose="02040503050406030204" pitchFamily="18" charset="0"/>
                                </a:rPr>
                                <m:t>𝑏</m:t>
                              </m:r>
                            </m:sub>
                          </m:sSub>
                        </m:sup>
                        <m:e>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𝑏</m:t>
                              </m:r>
                            </m:e>
                            <m:sub>
                              <m:r>
                                <a:rPr lang="en-US" sz="1400" b="0" i="1" smtClean="0">
                                  <a:latin typeface="Cambria Math" panose="02040503050406030204" pitchFamily="18" charset="0"/>
                                </a:rPr>
                                <m:t>𝑖</m:t>
                              </m:r>
                            </m:sub>
                          </m:sSub>
                          <m:r>
                            <a:rPr lang="en-US" sz="1400" b="0" i="1" smtClean="0">
                              <a:latin typeface="Cambria Math" panose="02040503050406030204" pitchFamily="18" charset="0"/>
                            </a:rPr>
                            <m:t>=51+23+44</m:t>
                          </m:r>
                        </m:e>
                      </m:nary>
                      <m:r>
                        <a:rPr lang="en-US" sz="1400" b="0" i="1" smtClean="0">
                          <a:latin typeface="Cambria Math" panose="02040503050406030204" pitchFamily="18" charset="0"/>
                        </a:rPr>
                        <m:t> </m:t>
                      </m:r>
                    </m:oMath>
                  </m:oMathPara>
                </a14:m>
                <a:endParaRPr lang="en-US" sz="1400" dirty="0"/>
              </a:p>
              <a:p>
                <a:pPr marL="0" indent="0">
                  <a:buNone/>
                </a:pPr>
                <a:r>
                  <a:rPr lang="en-US" sz="1400" dirty="0"/>
                  <a:t>and it will return the following results to the central task:</a:t>
                </a:r>
              </a:p>
              <a:p>
                <a:pPr marL="0" indent="0">
                  <a:buNone/>
                </a:pPr>
                <a14:m>
                  <m:oMath xmlns:m="http://schemas.openxmlformats.org/officeDocument/2006/math">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𝑆</m:t>
                        </m:r>
                      </m:e>
                      <m:sub>
                        <m:r>
                          <a:rPr lang="en-US" sz="1400" b="0" i="1" smtClean="0">
                            <a:latin typeface="Cambria Math" panose="02040503050406030204" pitchFamily="18" charset="0"/>
                          </a:rPr>
                          <m:t>𝑏</m:t>
                        </m:r>
                      </m:sub>
                    </m:sSub>
                    <m:r>
                      <a:rPr lang="en-US" sz="1400" b="0" i="1" smtClean="0">
                        <a:latin typeface="Cambria Math" panose="02040503050406030204" pitchFamily="18" charset="0"/>
                      </a:rPr>
                      <m:t>= </m:t>
                    </m:r>
                  </m:oMath>
                </a14:m>
                <a:r>
                  <a:rPr lang="en-US" sz="1400" dirty="0"/>
                  <a:t>118,  </a:t>
                </a:r>
                <a14:m>
                  <m:oMath xmlns:m="http://schemas.openxmlformats.org/officeDocument/2006/math">
                    <m:sSub>
                      <m:sSubPr>
                        <m:ctrlPr>
                          <a:rPr lang="en-US" sz="1400" i="1">
                            <a:latin typeface="Cambria Math" panose="02040503050406030204" pitchFamily="18" charset="0"/>
                          </a:rPr>
                        </m:ctrlPr>
                      </m:sSubPr>
                      <m:e>
                        <m:r>
                          <a:rPr lang="en-US" sz="1400" b="0" i="1" smtClean="0">
                            <a:latin typeface="Cambria Math" panose="02040503050406030204" pitchFamily="18" charset="0"/>
                          </a:rPr>
                          <m:t>𝑛</m:t>
                        </m:r>
                      </m:e>
                      <m:sub>
                        <m:r>
                          <a:rPr lang="en-US" sz="1400" b="0" i="1" smtClean="0">
                            <a:latin typeface="Cambria Math" panose="02040503050406030204" pitchFamily="18" charset="0"/>
                          </a:rPr>
                          <m:t>𝑏</m:t>
                        </m:r>
                      </m:sub>
                    </m:sSub>
                    <m:r>
                      <a:rPr lang="en-US" sz="1400" b="0" i="1" smtClean="0">
                        <a:latin typeface="Cambria Math" panose="02040503050406030204" pitchFamily="18" charset="0"/>
                      </a:rPr>
                      <m:t>=3</m:t>
                    </m:r>
                  </m:oMath>
                </a14:m>
                <a:endParaRPr lang="en-US" sz="1400" dirty="0"/>
              </a:p>
              <a:p>
                <a:pPr marL="0" indent="0">
                  <a:buNone/>
                </a:pPr>
                <a:r>
                  <a:rPr lang="en-US" sz="1400" dirty="0"/>
                  <a:t>The central task receives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𝑆</m:t>
                        </m:r>
                      </m:e>
                      <m:sub>
                        <m:r>
                          <a:rPr lang="en-US" sz="1400" i="1">
                            <a:latin typeface="Cambria Math" panose="02040503050406030204" pitchFamily="18" charset="0"/>
                          </a:rPr>
                          <m:t>𝑎</m:t>
                        </m:r>
                      </m:sub>
                    </m:sSub>
                  </m:oMath>
                </a14:m>
                <a:r>
                  <a:rPr lang="en-US" sz="1400" dirty="0"/>
                  <a:t> and </a:t>
                </a:r>
                <a14:m>
                  <m:oMath xmlns:m="http://schemas.openxmlformats.org/officeDocument/2006/math">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𝑛</m:t>
                        </m:r>
                      </m:e>
                      <m:sub>
                        <m:r>
                          <a:rPr lang="en-US" sz="1400" i="1">
                            <a:latin typeface="Cambria Math" panose="02040503050406030204" pitchFamily="18" charset="0"/>
                          </a:rPr>
                          <m:t>𝑎</m:t>
                        </m:r>
                      </m:sub>
                    </m:sSub>
                  </m:oMath>
                </a14:m>
                <a:r>
                  <a:rPr lang="en-US" sz="1400" dirty="0"/>
                  <a:t> from node A and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𝑆</m:t>
                        </m:r>
                      </m:e>
                      <m:sub>
                        <m:r>
                          <a:rPr lang="en-US" sz="1400" b="0" i="1" smtClean="0">
                            <a:latin typeface="Cambria Math" panose="02040503050406030204" pitchFamily="18" charset="0"/>
                          </a:rPr>
                          <m:t>𝑏</m:t>
                        </m:r>
                      </m:sub>
                    </m:sSub>
                  </m:oMath>
                </a14:m>
                <a:r>
                  <a:rPr lang="en-US" sz="1400" dirty="0"/>
                  <a:t> and </a:t>
                </a:r>
                <a14:m>
                  <m:oMath xmlns:m="http://schemas.openxmlformats.org/officeDocument/2006/math">
                    <m:sSub>
                      <m:sSubPr>
                        <m:ctrlPr>
                          <a:rPr lang="en-US" sz="1400" i="1" smtClean="0">
                            <a:latin typeface="Cambria Math" panose="02040503050406030204" pitchFamily="18" charset="0"/>
                          </a:rPr>
                        </m:ctrlPr>
                      </m:sSubPr>
                      <m:e>
                        <m:r>
                          <a:rPr lang="en-US" sz="1400" i="1">
                            <a:latin typeface="Cambria Math" panose="02040503050406030204" pitchFamily="18" charset="0"/>
                          </a:rPr>
                          <m:t>𝑛</m:t>
                        </m:r>
                      </m:e>
                      <m:sub>
                        <m:r>
                          <a:rPr lang="en-US" sz="1400" b="0" i="1" smtClean="0">
                            <a:latin typeface="Cambria Math" panose="02040503050406030204" pitchFamily="18" charset="0"/>
                          </a:rPr>
                          <m:t>𝑏</m:t>
                        </m:r>
                      </m:sub>
                    </m:sSub>
                  </m:oMath>
                </a14:m>
                <a:r>
                  <a:rPr lang="en-US" sz="1400" dirty="0"/>
                  <a:t> from node B, and will run the following computation:</a:t>
                </a:r>
              </a:p>
              <a:p>
                <a:pPr marL="0" indent="0">
                  <a:buNone/>
                </a:pPr>
                <a:endParaRPr lang="en-US" sz="1400" dirty="0"/>
              </a:p>
              <a:p>
                <a:pPr marL="0" indent="0">
                  <a:buNone/>
                </a:pPr>
                <a14:m>
                  <m:oMathPara xmlns:m="http://schemas.openxmlformats.org/officeDocument/2006/math">
                    <m:oMathParaPr>
                      <m:jc m:val="centerGroup"/>
                    </m:oMathParaPr>
                    <m:oMath xmlns:m="http://schemas.openxmlformats.org/officeDocument/2006/math">
                      <m:acc>
                        <m:accPr>
                          <m:chr m:val="̅"/>
                          <m:ctrlPr>
                            <a:rPr lang="en-US" sz="1400" i="1" smtClean="0">
                              <a:latin typeface="Cambria Math" panose="02040503050406030204" pitchFamily="18" charset="0"/>
                            </a:rPr>
                          </m:ctrlPr>
                        </m:accPr>
                        <m:e>
                          <m:r>
                            <a:rPr lang="en-US" sz="1400" b="0" i="1" smtClean="0">
                              <a:latin typeface="Cambria Math" panose="02040503050406030204" pitchFamily="18" charset="0"/>
                            </a:rPr>
                            <m:t>𝑥</m:t>
                          </m:r>
                        </m:e>
                      </m:acc>
                      <m:r>
                        <a:rPr lang="en-US" sz="1400" b="0" i="1" smtClean="0">
                          <a:latin typeface="Cambria Math" panose="02040503050406030204" pitchFamily="18" charset="0"/>
                        </a:rPr>
                        <m:t>=</m:t>
                      </m:r>
                      <m:f>
                        <m:fPr>
                          <m:ctrlPr>
                            <a:rPr lang="en-US" sz="1400" b="0" i="1" smtClean="0">
                              <a:latin typeface="Cambria Math" panose="02040503050406030204" pitchFamily="18" charset="0"/>
                            </a:rPr>
                          </m:ctrlPr>
                        </m:fPr>
                        <m:num>
                          <m:sSub>
                            <m:sSubPr>
                              <m:ctrlPr>
                                <a:rPr lang="en-US" sz="1400" i="1">
                                  <a:latin typeface="Cambria Math" panose="02040503050406030204" pitchFamily="18" charset="0"/>
                                </a:rPr>
                              </m:ctrlPr>
                            </m:sSubPr>
                            <m:e>
                              <m:r>
                                <a:rPr lang="en-US" sz="1400" i="1">
                                  <a:latin typeface="Cambria Math" panose="02040503050406030204" pitchFamily="18" charset="0"/>
                                </a:rPr>
                                <m:t>𝑆</m:t>
                              </m:r>
                            </m:e>
                            <m:sub>
                              <m:r>
                                <a:rPr lang="en-US" sz="1400" i="1">
                                  <a:latin typeface="Cambria Math" panose="02040503050406030204" pitchFamily="18" charset="0"/>
                                </a:rPr>
                                <m:t>𝑎</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𝑆</m:t>
                              </m:r>
                            </m:e>
                            <m:sub>
                              <m:r>
                                <a:rPr lang="en-US" sz="1400" b="0" i="1" smtClean="0">
                                  <a:latin typeface="Cambria Math" panose="02040503050406030204" pitchFamily="18" charset="0"/>
                                </a:rPr>
                                <m:t>𝑏</m:t>
                              </m:r>
                            </m:sub>
                          </m:sSub>
                        </m:num>
                        <m:den>
                          <m:sSub>
                            <m:sSubPr>
                              <m:ctrlPr>
                                <a:rPr lang="en-US" sz="1400" i="1">
                                  <a:latin typeface="Cambria Math" panose="02040503050406030204" pitchFamily="18" charset="0"/>
                                </a:rPr>
                              </m:ctrlPr>
                            </m:sSubPr>
                            <m:e>
                              <m:r>
                                <a:rPr lang="en-US" sz="1400" b="0" i="1" smtClean="0">
                                  <a:latin typeface="Cambria Math" panose="02040503050406030204" pitchFamily="18" charset="0"/>
                                </a:rPr>
                                <m:t>𝑛</m:t>
                              </m:r>
                            </m:e>
                            <m:sub>
                              <m:r>
                                <a:rPr lang="en-US" sz="1400" i="1">
                                  <a:latin typeface="Cambria Math" panose="02040503050406030204" pitchFamily="18" charset="0"/>
                                </a:rPr>
                                <m:t>𝑎</m:t>
                              </m:r>
                            </m:sub>
                          </m:sSub>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b="0" i="1" smtClean="0">
                                  <a:latin typeface="Cambria Math" panose="02040503050406030204" pitchFamily="18" charset="0"/>
                                </a:rPr>
                                <m:t>𝑛</m:t>
                              </m:r>
                            </m:e>
                            <m:sub>
                              <m:r>
                                <a:rPr lang="en-US" sz="1400" b="0" i="1" smtClean="0">
                                  <a:latin typeface="Cambria Math" panose="02040503050406030204" pitchFamily="18" charset="0"/>
                                </a:rPr>
                                <m:t>𝑏</m:t>
                              </m:r>
                            </m:sub>
                          </m:sSub>
                        </m:den>
                      </m:f>
                      <m:r>
                        <a:rPr lang="en-US" sz="1400" b="0" i="1" smtClean="0">
                          <a:latin typeface="Cambria Math" panose="02040503050406030204" pitchFamily="18" charset="0"/>
                        </a:rPr>
                        <m:t>= </m:t>
                      </m:r>
                      <m:f>
                        <m:fPr>
                          <m:ctrlPr>
                            <a:rPr lang="en-US" sz="1400" b="0" i="1" smtClean="0">
                              <a:latin typeface="Cambria Math" panose="02040503050406030204" pitchFamily="18" charset="0"/>
                            </a:rPr>
                          </m:ctrlPr>
                        </m:fPr>
                        <m:num>
                          <m:r>
                            <a:rPr lang="en-US" sz="1400" b="0" i="1" smtClean="0">
                              <a:latin typeface="Cambria Math" panose="02040503050406030204" pitchFamily="18" charset="0"/>
                            </a:rPr>
                            <m:t>153+118</m:t>
                          </m:r>
                        </m:num>
                        <m:den>
                          <m:r>
                            <a:rPr lang="en-US" sz="1400" b="0" i="1" smtClean="0">
                              <a:latin typeface="Cambria Math" panose="02040503050406030204" pitchFamily="18" charset="0"/>
                            </a:rPr>
                            <m:t>4+3</m:t>
                          </m:r>
                        </m:den>
                      </m:f>
                      <m:r>
                        <a:rPr lang="en-US" sz="1400" b="0" i="1" smtClean="0">
                          <a:latin typeface="Cambria Math" panose="02040503050406030204" pitchFamily="18" charset="0"/>
                        </a:rPr>
                        <m:t>=38,71</m:t>
                      </m:r>
                    </m:oMath>
                  </m:oMathPara>
                </a14:m>
                <a:endParaRPr lang="en-US" sz="1400" dirty="0"/>
              </a:p>
            </p:txBody>
          </p:sp>
        </mc:Choice>
        <mc:Fallback>
          <p:sp>
            <p:nvSpPr>
              <p:cNvPr id="3" name="Content Placeholder 2">
                <a:extLst>
                  <a:ext uri="{FF2B5EF4-FFF2-40B4-BE49-F238E27FC236}">
                    <a16:creationId xmlns:a16="http://schemas.microsoft.com/office/drawing/2014/main" id="{85B1327B-FDF5-AB77-0567-98B44FCA3E75}"/>
                  </a:ext>
                </a:extLst>
              </p:cNvPr>
              <p:cNvSpPr>
                <a:spLocks noGrp="1" noRot="1" noChangeAspect="1" noMove="1" noResize="1" noEditPoints="1" noAdjustHandles="1" noChangeArrowheads="1" noChangeShapeType="1" noTextEdit="1"/>
              </p:cNvSpPr>
              <p:nvPr>
                <p:ph idx="1"/>
              </p:nvPr>
            </p:nvSpPr>
            <p:spPr>
              <a:xfrm>
                <a:off x="838200" y="1706594"/>
                <a:ext cx="10515600" cy="4660900"/>
              </a:xfrm>
              <a:blipFill>
                <a:blip r:embed="rId2"/>
                <a:stretch>
                  <a:fillRect l="-174" t="-3922"/>
                </a:stretch>
              </a:blipFill>
            </p:spPr>
            <p:txBody>
              <a:bodyPr/>
              <a:lstStyle/>
              <a:p>
                <a:r>
                  <a:rPr lang="en-NL">
                    <a:noFill/>
                  </a:rPr>
                  <a:t> </a:t>
                </a:r>
              </a:p>
            </p:txBody>
          </p:sp>
        </mc:Fallback>
      </mc:AlternateContent>
      <p:grpSp>
        <p:nvGrpSpPr>
          <p:cNvPr id="4" name="Group 3">
            <a:extLst>
              <a:ext uri="{FF2B5EF4-FFF2-40B4-BE49-F238E27FC236}">
                <a16:creationId xmlns:a16="http://schemas.microsoft.com/office/drawing/2014/main" id="{05FA63AD-C6AA-E70E-DB78-A6D371D246A8}"/>
              </a:ext>
            </a:extLst>
          </p:cNvPr>
          <p:cNvGrpSpPr/>
          <p:nvPr/>
        </p:nvGrpSpPr>
        <p:grpSpPr>
          <a:xfrm>
            <a:off x="941689" y="999371"/>
            <a:ext cx="1905026" cy="408020"/>
            <a:chOff x="941689" y="999371"/>
            <a:chExt cx="1905026" cy="408020"/>
          </a:xfrm>
        </p:grpSpPr>
        <p:sp>
          <p:nvSpPr>
            <p:cNvPr id="5" name="Rectangle 4">
              <a:extLst>
                <a:ext uri="{FF2B5EF4-FFF2-40B4-BE49-F238E27FC236}">
                  <a16:creationId xmlns:a16="http://schemas.microsoft.com/office/drawing/2014/main" id="{8356CF70-EF2A-70A5-17A0-F301E8DFF12E}"/>
                </a:ext>
              </a:extLst>
            </p:cNvPr>
            <p:cNvSpPr/>
            <p:nvPr/>
          </p:nvSpPr>
          <p:spPr>
            <a:xfrm>
              <a:off x="941689" y="999371"/>
              <a:ext cx="1801512" cy="40802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GB" dirty="0"/>
            </a:p>
          </p:txBody>
        </p:sp>
        <p:sp>
          <p:nvSpPr>
            <p:cNvPr id="6" name="TextBox 5">
              <a:extLst>
                <a:ext uri="{FF2B5EF4-FFF2-40B4-BE49-F238E27FC236}">
                  <a16:creationId xmlns:a16="http://schemas.microsoft.com/office/drawing/2014/main" id="{7D05F34A-59E1-6A41-838A-8C503A6C6D62}"/>
                </a:ext>
              </a:extLst>
            </p:cNvPr>
            <p:cNvSpPr txBox="1"/>
            <p:nvPr/>
          </p:nvSpPr>
          <p:spPr>
            <a:xfrm>
              <a:off x="1311217" y="1016698"/>
              <a:ext cx="1535498" cy="369332"/>
            </a:xfrm>
            <a:prstGeom prst="rect">
              <a:avLst/>
            </a:prstGeom>
            <a:noFill/>
          </p:spPr>
          <p:txBody>
            <a:bodyPr wrap="square" rtlCol="0">
              <a:spAutoFit/>
            </a:bodyPr>
            <a:lstStyle/>
            <a:p>
              <a:r>
                <a:rPr lang="en-GB" b="1" dirty="0">
                  <a:solidFill>
                    <a:schemeClr val="bg1"/>
                  </a:solidFill>
                </a:rPr>
                <a:t>SOLUTION</a:t>
              </a:r>
            </a:p>
          </p:txBody>
        </p:sp>
        <p:pic>
          <p:nvPicPr>
            <p:cNvPr id="7" name="Graphic 6" descr="Lightning bolt with solid fill">
              <a:extLst>
                <a:ext uri="{FF2B5EF4-FFF2-40B4-BE49-F238E27FC236}">
                  <a16:creationId xmlns:a16="http://schemas.microsoft.com/office/drawing/2014/main" id="{82D4FED1-1DFB-420A-AFF1-BC6FC04642E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01543" y="1050785"/>
              <a:ext cx="309674" cy="309674"/>
            </a:xfrm>
            <a:prstGeom prst="rect">
              <a:avLst/>
            </a:prstGeom>
          </p:spPr>
        </p:pic>
      </p:grpSp>
    </p:spTree>
    <p:extLst>
      <p:ext uri="{BB962C8B-B14F-4D97-AF65-F5344CB8AC3E}">
        <p14:creationId xmlns:p14="http://schemas.microsoft.com/office/powerpoint/2010/main" val="3982751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594EA-82F2-711C-AA4E-7FB0B6F1D9E2}"/>
              </a:ext>
            </a:extLst>
          </p:cNvPr>
          <p:cNvSpPr>
            <a:spLocks noGrp="1"/>
          </p:cNvSpPr>
          <p:nvPr>
            <p:ph type="title"/>
          </p:nvPr>
        </p:nvSpPr>
        <p:spPr/>
        <p:txBody>
          <a:bodyPr/>
          <a:lstStyle/>
          <a:p>
            <a:r>
              <a:rPr lang="en-US" dirty="0"/>
              <a:t>Future developments of vantage6</a:t>
            </a:r>
            <a:endParaRPr lang="en-NL" dirty="0"/>
          </a:p>
        </p:txBody>
      </p:sp>
      <p:sp>
        <p:nvSpPr>
          <p:cNvPr id="3" name="Content Placeholder 2">
            <a:extLst>
              <a:ext uri="{FF2B5EF4-FFF2-40B4-BE49-F238E27FC236}">
                <a16:creationId xmlns:a16="http://schemas.microsoft.com/office/drawing/2014/main" id="{E1A124BE-D3EE-75BB-7138-5750D99A50CC}"/>
              </a:ext>
            </a:extLst>
          </p:cNvPr>
          <p:cNvSpPr>
            <a:spLocks noGrp="1"/>
          </p:cNvSpPr>
          <p:nvPr>
            <p:ph idx="1"/>
          </p:nvPr>
        </p:nvSpPr>
        <p:spPr>
          <a:xfrm>
            <a:off x="838200" y="1676007"/>
            <a:ext cx="10515600" cy="3505985"/>
          </a:xfrm>
        </p:spPr>
        <p:txBody>
          <a:bodyPr>
            <a:normAutofit/>
          </a:bodyPr>
          <a:lstStyle/>
          <a:p>
            <a:r>
              <a:rPr lang="en-US" sz="2000" b="1" dirty="0">
                <a:latin typeface="Source Sans Pro"/>
              </a:rPr>
              <a:t>Policies</a:t>
            </a:r>
            <a:r>
              <a:rPr lang="en-US" sz="2000" dirty="0">
                <a:latin typeface="Source Sans Pro"/>
              </a:rPr>
              <a:t>: we want to extend the current available policies to a more generic policy framework in which any aspect of the vantage6 platform can be controlled by policies. This will maximize the flexibility of the platform and make it easier to adapt to new use cases.</a:t>
            </a:r>
          </a:p>
          <a:p>
            <a:endParaRPr lang="en-US" sz="2000" dirty="0">
              <a:latin typeface="Source Sans Pro"/>
            </a:endParaRPr>
          </a:p>
          <a:p>
            <a:endParaRPr lang="en-US" sz="2000" dirty="0">
              <a:latin typeface="Source Sans Pro"/>
            </a:endParaRPr>
          </a:p>
          <a:p>
            <a:r>
              <a:rPr lang="en-US" sz="2000" b="1" dirty="0">
                <a:latin typeface="Source Sans Pro"/>
              </a:rPr>
              <a:t>Model repository</a:t>
            </a:r>
            <a:r>
              <a:rPr lang="en-US" sz="2000" dirty="0">
                <a:latin typeface="Source Sans Pro"/>
              </a:rPr>
              <a:t>: Currently, vantage6 is focused on privacy enhancing techniques. Some of these techniques result in a model that can be used to make predictions. We want to extend vantage6 with a model repository in which these models can be stored, shared and used. This will make it easier to reuse models and to compare the performance of different models.</a:t>
            </a:r>
            <a:endParaRPr lang="en-NL" sz="2000" dirty="0">
              <a:latin typeface="Source Sans Pro"/>
            </a:endParaRPr>
          </a:p>
        </p:txBody>
      </p:sp>
    </p:spTree>
    <p:extLst>
      <p:ext uri="{BB962C8B-B14F-4D97-AF65-F5344CB8AC3E}">
        <p14:creationId xmlns:p14="http://schemas.microsoft.com/office/powerpoint/2010/main" val="3468674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sp>
        <p:nvSpPr>
          <p:cNvPr id="3" name="TextBox 2">
            <a:extLst>
              <a:ext uri="{FF2B5EF4-FFF2-40B4-BE49-F238E27FC236}">
                <a16:creationId xmlns:a16="http://schemas.microsoft.com/office/drawing/2014/main" id="{D8FE62B0-01C4-9562-03EA-A13BD7C6390C}"/>
              </a:ext>
            </a:extLst>
          </p:cNvPr>
          <p:cNvSpPr txBox="1"/>
          <p:nvPr/>
        </p:nvSpPr>
        <p:spPr>
          <a:xfrm>
            <a:off x="941832" y="2413337"/>
            <a:ext cx="2889504" cy="2031325"/>
          </a:xfrm>
          <a:prstGeom prst="rect">
            <a:avLst/>
          </a:prstGeom>
          <a:noFill/>
        </p:spPr>
        <p:txBody>
          <a:bodyPr wrap="square" rtlCol="0">
            <a:spAutoFit/>
          </a:bodyPr>
          <a:lstStyle/>
          <a:p>
            <a:r>
              <a:rPr lang="en-US" b="1" dirty="0">
                <a:solidFill>
                  <a:srgbClr val="0F497B"/>
                </a:solidFill>
                <a:latin typeface="Source Sans Pro"/>
              </a:rPr>
              <a:t>vantage6</a:t>
            </a:r>
            <a:r>
              <a:rPr lang="en-US" dirty="0">
                <a:solidFill>
                  <a:srgbClr val="0F497B"/>
                </a:solidFill>
                <a:latin typeface="Source Sans Pro"/>
              </a:rPr>
              <a:t> encompasses a project administration system that allows the user to manage permissions and access to the resources, while assuring the protection of the data. </a:t>
            </a:r>
            <a:endParaRPr lang="en-NL" dirty="0">
              <a:solidFill>
                <a:srgbClr val="0F497B"/>
              </a:solidFill>
              <a:latin typeface="Source Sans Pro"/>
            </a:endParaRPr>
          </a:p>
        </p:txBody>
      </p:sp>
      <p:pic>
        <p:nvPicPr>
          <p:cNvPr id="6" name="Picture 5">
            <a:extLst>
              <a:ext uri="{FF2B5EF4-FFF2-40B4-BE49-F238E27FC236}">
                <a16:creationId xmlns:a16="http://schemas.microsoft.com/office/drawing/2014/main" id="{7B393FA8-25D3-B35E-E0D2-1EBE9DDDDA97}"/>
              </a:ext>
            </a:extLst>
          </p:cNvPr>
          <p:cNvPicPr>
            <a:picLocks noChangeAspect="1"/>
          </p:cNvPicPr>
          <p:nvPr/>
        </p:nvPicPr>
        <p:blipFill>
          <a:blip r:embed="rId2">
            <a:extLst>
              <a:ext uri="{28A0092B-C50C-407E-A947-70E740481C1C}">
                <a14:useLocalDpi xmlns:a14="http://schemas.microsoft.com/office/drawing/2010/main" val="0"/>
              </a:ext>
            </a:extLst>
          </a:blip>
          <a:srcRect l="5249" t="15313" r="4803" b="14876"/>
          <a:stretch/>
        </p:blipFill>
        <p:spPr>
          <a:xfrm>
            <a:off x="4590538" y="1982746"/>
            <a:ext cx="6659630" cy="4016375"/>
          </a:xfrm>
          <a:prstGeom prst="rect">
            <a:avLst/>
          </a:prstGeom>
        </p:spPr>
      </p:pic>
    </p:spTree>
    <p:extLst>
      <p:ext uri="{BB962C8B-B14F-4D97-AF65-F5344CB8AC3E}">
        <p14:creationId xmlns:p14="http://schemas.microsoft.com/office/powerpoint/2010/main" val="1731826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pic>
        <p:nvPicPr>
          <p:cNvPr id="3" name="Picture 2">
            <a:extLst>
              <a:ext uri="{FF2B5EF4-FFF2-40B4-BE49-F238E27FC236}">
                <a16:creationId xmlns:a16="http://schemas.microsoft.com/office/drawing/2014/main" id="{F92D205F-6C53-F604-F98D-1E681DDE6542}"/>
              </a:ext>
            </a:extLst>
          </p:cNvPr>
          <p:cNvPicPr>
            <a:picLocks noChangeAspect="1"/>
          </p:cNvPicPr>
          <p:nvPr/>
        </p:nvPicPr>
        <p:blipFill>
          <a:blip r:embed="rId2">
            <a:extLst>
              <a:ext uri="{28A0092B-C50C-407E-A947-70E740481C1C}">
                <a14:useLocalDpi xmlns:a14="http://schemas.microsoft.com/office/drawing/2010/main" val="0"/>
              </a:ext>
            </a:extLst>
          </a:blip>
          <a:srcRect l="5249" t="15313" r="4803" b="14876"/>
          <a:stretch/>
        </p:blipFill>
        <p:spPr>
          <a:xfrm>
            <a:off x="4590538" y="1982746"/>
            <a:ext cx="6659630" cy="4016375"/>
          </a:xfrm>
          <a:prstGeom prst="rect">
            <a:avLst/>
          </a:prstGeom>
        </p:spPr>
      </p:pic>
      <p:sp>
        <p:nvSpPr>
          <p:cNvPr id="8" name="Freeform: Shape 7">
            <a:extLst>
              <a:ext uri="{FF2B5EF4-FFF2-40B4-BE49-F238E27FC236}">
                <a16:creationId xmlns:a16="http://schemas.microsoft.com/office/drawing/2014/main" id="{E9EF37D2-F4E8-2CC2-B100-9D2AA64C9CCB}"/>
              </a:ext>
            </a:extLst>
          </p:cNvPr>
          <p:cNvSpPr/>
          <p:nvPr/>
        </p:nvSpPr>
        <p:spPr>
          <a:xfrm>
            <a:off x="4381500" y="1805940"/>
            <a:ext cx="4030980" cy="3825240"/>
          </a:xfrm>
          <a:custGeom>
            <a:avLst/>
            <a:gdLst>
              <a:gd name="connsiteX0" fmla="*/ 0 w 4030980"/>
              <a:gd name="connsiteY0" fmla="*/ 7620 h 3825240"/>
              <a:gd name="connsiteX1" fmla="*/ 3840480 w 4030980"/>
              <a:gd name="connsiteY1" fmla="*/ 0 h 3825240"/>
              <a:gd name="connsiteX2" fmla="*/ 3985260 w 4030980"/>
              <a:gd name="connsiteY2" fmla="*/ 2613660 h 3825240"/>
              <a:gd name="connsiteX3" fmla="*/ 3870960 w 4030980"/>
              <a:gd name="connsiteY3" fmla="*/ 3025140 h 3825240"/>
              <a:gd name="connsiteX4" fmla="*/ 3992880 w 4030980"/>
              <a:gd name="connsiteY4" fmla="*/ 3375660 h 3825240"/>
              <a:gd name="connsiteX5" fmla="*/ 4030980 w 4030980"/>
              <a:gd name="connsiteY5" fmla="*/ 3825240 h 3825240"/>
              <a:gd name="connsiteX6" fmla="*/ 83820 w 4030980"/>
              <a:gd name="connsiteY6" fmla="*/ 3810000 h 3825240"/>
              <a:gd name="connsiteX7" fmla="*/ 0 w 4030980"/>
              <a:gd name="connsiteY7" fmla="*/ 7620 h 3825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30980" h="3825240">
                <a:moveTo>
                  <a:pt x="0" y="7620"/>
                </a:moveTo>
                <a:lnTo>
                  <a:pt x="3840480" y="0"/>
                </a:lnTo>
                <a:lnTo>
                  <a:pt x="3985260" y="2613660"/>
                </a:lnTo>
                <a:lnTo>
                  <a:pt x="3870960" y="3025140"/>
                </a:lnTo>
                <a:lnTo>
                  <a:pt x="3992880" y="3375660"/>
                </a:lnTo>
                <a:lnTo>
                  <a:pt x="4030980" y="3825240"/>
                </a:lnTo>
                <a:lnTo>
                  <a:pt x="83820" y="3810000"/>
                </a:lnTo>
                <a:lnTo>
                  <a:pt x="0" y="7620"/>
                </a:lnTo>
                <a:close/>
              </a:path>
            </a:pathLst>
          </a:cu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9" name="Rectangle 8">
            <a:extLst>
              <a:ext uri="{FF2B5EF4-FFF2-40B4-BE49-F238E27FC236}">
                <a16:creationId xmlns:a16="http://schemas.microsoft.com/office/drawing/2014/main" id="{05CE07F2-740E-C93C-6504-38C5914669B2}"/>
              </a:ext>
            </a:extLst>
          </p:cNvPr>
          <p:cNvSpPr/>
          <p:nvPr/>
        </p:nvSpPr>
        <p:spPr>
          <a:xfrm>
            <a:off x="9060180" y="3718560"/>
            <a:ext cx="2189988" cy="922020"/>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ectangle 9">
            <a:extLst>
              <a:ext uri="{FF2B5EF4-FFF2-40B4-BE49-F238E27FC236}">
                <a16:creationId xmlns:a16="http://schemas.microsoft.com/office/drawing/2014/main" id="{DD42B993-657A-D32E-B4DB-4B0BC9BD32F3}"/>
              </a:ext>
            </a:extLst>
          </p:cNvPr>
          <p:cNvSpPr/>
          <p:nvPr/>
        </p:nvSpPr>
        <p:spPr>
          <a:xfrm>
            <a:off x="9060180" y="4932638"/>
            <a:ext cx="2189988" cy="890312"/>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11" name="Group 10">
            <a:extLst>
              <a:ext uri="{FF2B5EF4-FFF2-40B4-BE49-F238E27FC236}">
                <a16:creationId xmlns:a16="http://schemas.microsoft.com/office/drawing/2014/main" id="{911C644D-D983-5D5A-2BA4-0C7BCF574356}"/>
              </a:ext>
            </a:extLst>
          </p:cNvPr>
          <p:cNvGrpSpPr/>
          <p:nvPr/>
        </p:nvGrpSpPr>
        <p:grpSpPr>
          <a:xfrm>
            <a:off x="838200" y="2464046"/>
            <a:ext cx="2952970" cy="2509027"/>
            <a:chOff x="1677956" y="1435911"/>
            <a:chExt cx="2725974" cy="2081729"/>
          </a:xfrm>
        </p:grpSpPr>
        <p:sp>
          <p:nvSpPr>
            <p:cNvPr id="5" name="Rectangle: Rounded Corners 4">
              <a:extLst>
                <a:ext uri="{FF2B5EF4-FFF2-40B4-BE49-F238E27FC236}">
                  <a16:creationId xmlns:a16="http://schemas.microsoft.com/office/drawing/2014/main" id="{0536FE09-66FE-8436-CBED-B74D3B45A769}"/>
                </a:ext>
              </a:extLst>
            </p:cNvPr>
            <p:cNvSpPr/>
            <p:nvPr/>
          </p:nvSpPr>
          <p:spPr>
            <a:xfrm>
              <a:off x="1677956" y="1435911"/>
              <a:ext cx="2725974" cy="2081729"/>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7" name="TextBox 6">
              <a:extLst>
                <a:ext uri="{FF2B5EF4-FFF2-40B4-BE49-F238E27FC236}">
                  <a16:creationId xmlns:a16="http://schemas.microsoft.com/office/drawing/2014/main" id="{6A613C6D-39E5-E485-35AA-DC3C4EB41FBB}"/>
                </a:ext>
              </a:extLst>
            </p:cNvPr>
            <p:cNvSpPr txBox="1"/>
            <p:nvPr/>
          </p:nvSpPr>
          <p:spPr>
            <a:xfrm>
              <a:off x="1908136" y="1618273"/>
              <a:ext cx="2290639" cy="1813063"/>
            </a:xfrm>
            <a:prstGeom prst="rect">
              <a:avLst/>
            </a:prstGeom>
            <a:noFill/>
          </p:spPr>
          <p:txBody>
            <a:bodyPr wrap="square" rtlCol="0">
              <a:spAutoFit/>
            </a:bodyPr>
            <a:lstStyle/>
            <a:p>
              <a:r>
                <a:rPr lang="en-GB" sz="2800" b="1" dirty="0">
                  <a:solidFill>
                    <a:srgbClr val="F9AC23"/>
                  </a:solidFill>
                </a:rPr>
                <a:t>Organization</a:t>
              </a:r>
              <a:br>
                <a:rPr lang="en-GB" dirty="0">
                  <a:solidFill>
                    <a:schemeClr val="bg1"/>
                  </a:solidFill>
                </a:rPr>
              </a:br>
              <a:endParaRPr lang="en-GB" dirty="0">
                <a:solidFill>
                  <a:schemeClr val="bg1"/>
                </a:solidFill>
              </a:endParaRPr>
            </a:p>
            <a:p>
              <a:r>
                <a:rPr lang="en-US" i="1" dirty="0">
                  <a:solidFill>
                    <a:schemeClr val="bg1"/>
                  </a:solidFill>
                </a:rPr>
                <a:t>A group of users that share a common goal or interest (e.g., a consortium, an institute, etc.).</a:t>
              </a:r>
              <a:endParaRPr lang="en-GB" i="1" dirty="0">
                <a:solidFill>
                  <a:schemeClr val="bg1"/>
                </a:solidFill>
              </a:endParaRPr>
            </a:p>
          </p:txBody>
        </p:sp>
      </p:grpSp>
    </p:spTree>
    <p:extLst>
      <p:ext uri="{BB962C8B-B14F-4D97-AF65-F5344CB8AC3E}">
        <p14:creationId xmlns:p14="http://schemas.microsoft.com/office/powerpoint/2010/main" val="811426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pic>
        <p:nvPicPr>
          <p:cNvPr id="6" name="Picture 5">
            <a:extLst>
              <a:ext uri="{FF2B5EF4-FFF2-40B4-BE49-F238E27FC236}">
                <a16:creationId xmlns:a16="http://schemas.microsoft.com/office/drawing/2014/main" id="{1AE42EDD-400D-78C3-0E22-EB911B6E4C09}"/>
              </a:ext>
            </a:extLst>
          </p:cNvPr>
          <p:cNvPicPr>
            <a:picLocks noChangeAspect="1"/>
          </p:cNvPicPr>
          <p:nvPr/>
        </p:nvPicPr>
        <p:blipFill>
          <a:blip r:embed="rId2">
            <a:extLst>
              <a:ext uri="{28A0092B-C50C-407E-A947-70E740481C1C}">
                <a14:useLocalDpi xmlns:a14="http://schemas.microsoft.com/office/drawing/2010/main" val="0"/>
              </a:ext>
            </a:extLst>
          </a:blip>
          <a:srcRect l="5249" t="15313" r="4803" b="14876"/>
          <a:stretch/>
        </p:blipFill>
        <p:spPr>
          <a:xfrm>
            <a:off x="4590538" y="1997986"/>
            <a:ext cx="6659630" cy="4016375"/>
          </a:xfrm>
          <a:prstGeom prst="rect">
            <a:avLst/>
          </a:prstGeom>
        </p:spPr>
      </p:pic>
      <p:sp>
        <p:nvSpPr>
          <p:cNvPr id="7" name="Rectangle 6">
            <a:extLst>
              <a:ext uri="{FF2B5EF4-FFF2-40B4-BE49-F238E27FC236}">
                <a16:creationId xmlns:a16="http://schemas.microsoft.com/office/drawing/2014/main" id="{0C67B3E9-E6BB-06FE-124B-8E930C19E851}"/>
              </a:ext>
            </a:extLst>
          </p:cNvPr>
          <p:cNvSpPr/>
          <p:nvPr/>
        </p:nvSpPr>
        <p:spPr>
          <a:xfrm>
            <a:off x="4590538" y="1911349"/>
            <a:ext cx="2794512" cy="2479675"/>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8" name="Rectangle 7">
            <a:extLst>
              <a:ext uri="{FF2B5EF4-FFF2-40B4-BE49-F238E27FC236}">
                <a16:creationId xmlns:a16="http://schemas.microsoft.com/office/drawing/2014/main" id="{9233EECB-9CAA-84D3-061A-FC6F56405FC1}"/>
              </a:ext>
            </a:extLst>
          </p:cNvPr>
          <p:cNvSpPr/>
          <p:nvPr/>
        </p:nvSpPr>
        <p:spPr>
          <a:xfrm>
            <a:off x="6523096" y="3534686"/>
            <a:ext cx="4830703" cy="2479675"/>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4" name="Group 3">
            <a:extLst>
              <a:ext uri="{FF2B5EF4-FFF2-40B4-BE49-F238E27FC236}">
                <a16:creationId xmlns:a16="http://schemas.microsoft.com/office/drawing/2014/main" id="{0D336458-FD79-EE48-2DBB-A10DB3321286}"/>
              </a:ext>
            </a:extLst>
          </p:cNvPr>
          <p:cNvGrpSpPr/>
          <p:nvPr/>
        </p:nvGrpSpPr>
        <p:grpSpPr>
          <a:xfrm>
            <a:off x="838200" y="2460230"/>
            <a:ext cx="2952970" cy="2509027"/>
            <a:chOff x="1677956" y="1435911"/>
            <a:chExt cx="2725974" cy="2081729"/>
          </a:xfrm>
        </p:grpSpPr>
        <p:sp>
          <p:nvSpPr>
            <p:cNvPr id="5" name="Rectangle: Rounded Corners 4">
              <a:extLst>
                <a:ext uri="{FF2B5EF4-FFF2-40B4-BE49-F238E27FC236}">
                  <a16:creationId xmlns:a16="http://schemas.microsoft.com/office/drawing/2014/main" id="{BBB717C7-6F48-27BB-7CD0-2A7C197DB24D}"/>
                </a:ext>
              </a:extLst>
            </p:cNvPr>
            <p:cNvSpPr/>
            <p:nvPr/>
          </p:nvSpPr>
          <p:spPr>
            <a:xfrm>
              <a:off x="1677956" y="1435911"/>
              <a:ext cx="2725974" cy="2081729"/>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9" name="TextBox 8">
              <a:extLst>
                <a:ext uri="{FF2B5EF4-FFF2-40B4-BE49-F238E27FC236}">
                  <a16:creationId xmlns:a16="http://schemas.microsoft.com/office/drawing/2014/main" id="{A87A0BCF-D412-6A75-88F0-8B27208133CB}"/>
                </a:ext>
              </a:extLst>
            </p:cNvPr>
            <p:cNvSpPr txBox="1"/>
            <p:nvPr/>
          </p:nvSpPr>
          <p:spPr>
            <a:xfrm>
              <a:off x="1908136" y="1618273"/>
              <a:ext cx="2290639" cy="1583238"/>
            </a:xfrm>
            <a:prstGeom prst="rect">
              <a:avLst/>
            </a:prstGeom>
            <a:noFill/>
          </p:spPr>
          <p:txBody>
            <a:bodyPr wrap="square" rtlCol="0">
              <a:spAutoFit/>
            </a:bodyPr>
            <a:lstStyle/>
            <a:p>
              <a:r>
                <a:rPr lang="en-GB" sz="2800" b="1" dirty="0">
                  <a:solidFill>
                    <a:srgbClr val="F9AC23"/>
                  </a:solidFill>
                </a:rPr>
                <a:t>Collaboration</a:t>
              </a:r>
              <a:br>
                <a:rPr lang="en-GB" dirty="0">
                  <a:solidFill>
                    <a:schemeClr val="bg1"/>
                  </a:solidFill>
                </a:rPr>
              </a:br>
              <a:endParaRPr lang="en-GB" dirty="0">
                <a:solidFill>
                  <a:schemeClr val="bg1"/>
                </a:solidFill>
              </a:endParaRPr>
            </a:p>
            <a:p>
              <a:r>
                <a:rPr lang="en-US" i="1" dirty="0">
                  <a:solidFill>
                    <a:schemeClr val="bg1"/>
                  </a:solidFill>
                </a:rPr>
                <a:t>One or more organizations working together towards a shared objective.</a:t>
              </a:r>
              <a:endParaRPr lang="en-GB" i="1" dirty="0">
                <a:solidFill>
                  <a:schemeClr val="bg1"/>
                </a:solidFill>
              </a:endParaRPr>
            </a:p>
          </p:txBody>
        </p:sp>
      </p:grpSp>
    </p:spTree>
    <p:extLst>
      <p:ext uri="{BB962C8B-B14F-4D97-AF65-F5344CB8AC3E}">
        <p14:creationId xmlns:p14="http://schemas.microsoft.com/office/powerpoint/2010/main" val="1180100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pic>
        <p:nvPicPr>
          <p:cNvPr id="6" name="Picture 5">
            <a:extLst>
              <a:ext uri="{FF2B5EF4-FFF2-40B4-BE49-F238E27FC236}">
                <a16:creationId xmlns:a16="http://schemas.microsoft.com/office/drawing/2014/main" id="{A9CB309C-60B4-1FF7-1BBA-009648B862C8}"/>
              </a:ext>
            </a:extLst>
          </p:cNvPr>
          <p:cNvPicPr>
            <a:picLocks noChangeAspect="1"/>
          </p:cNvPicPr>
          <p:nvPr/>
        </p:nvPicPr>
        <p:blipFill>
          <a:blip r:embed="rId2">
            <a:extLst>
              <a:ext uri="{28A0092B-C50C-407E-A947-70E740481C1C}">
                <a14:useLocalDpi xmlns:a14="http://schemas.microsoft.com/office/drawing/2010/main" val="0"/>
              </a:ext>
            </a:extLst>
          </a:blip>
          <a:srcRect l="5249" t="15313" r="4803" b="14876"/>
          <a:stretch/>
        </p:blipFill>
        <p:spPr>
          <a:xfrm>
            <a:off x="4590538" y="1997986"/>
            <a:ext cx="6659630" cy="4016375"/>
          </a:xfrm>
          <a:prstGeom prst="rect">
            <a:avLst/>
          </a:prstGeom>
        </p:spPr>
      </p:pic>
      <p:sp>
        <p:nvSpPr>
          <p:cNvPr id="12" name="Freeform: Shape 11">
            <a:extLst>
              <a:ext uri="{FF2B5EF4-FFF2-40B4-BE49-F238E27FC236}">
                <a16:creationId xmlns:a16="http://schemas.microsoft.com/office/drawing/2014/main" id="{8FCF9BE1-6FD6-881D-5A05-FC65731774F8}"/>
              </a:ext>
            </a:extLst>
          </p:cNvPr>
          <p:cNvSpPr/>
          <p:nvPr/>
        </p:nvSpPr>
        <p:spPr>
          <a:xfrm>
            <a:off x="4311650" y="1847850"/>
            <a:ext cx="3232150" cy="3911600"/>
          </a:xfrm>
          <a:custGeom>
            <a:avLst/>
            <a:gdLst>
              <a:gd name="connsiteX0" fmla="*/ 63500 w 3232150"/>
              <a:gd name="connsiteY0" fmla="*/ 19050 h 3911600"/>
              <a:gd name="connsiteX1" fmla="*/ 3028950 w 3232150"/>
              <a:gd name="connsiteY1" fmla="*/ 0 h 3911600"/>
              <a:gd name="connsiteX2" fmla="*/ 3194050 w 3232150"/>
              <a:gd name="connsiteY2" fmla="*/ 2438400 h 3911600"/>
              <a:gd name="connsiteX3" fmla="*/ 3194050 w 3232150"/>
              <a:gd name="connsiteY3" fmla="*/ 3187700 h 3911600"/>
              <a:gd name="connsiteX4" fmla="*/ 3232150 w 3232150"/>
              <a:gd name="connsiteY4" fmla="*/ 3530600 h 3911600"/>
              <a:gd name="connsiteX5" fmla="*/ 3225800 w 3232150"/>
              <a:gd name="connsiteY5" fmla="*/ 3911600 h 3911600"/>
              <a:gd name="connsiteX6" fmla="*/ 0 w 3232150"/>
              <a:gd name="connsiteY6" fmla="*/ 3841750 h 3911600"/>
              <a:gd name="connsiteX7" fmla="*/ 63500 w 3232150"/>
              <a:gd name="connsiteY7" fmla="*/ 19050 h 3911600"/>
              <a:gd name="connsiteX0" fmla="*/ 63500 w 3232150"/>
              <a:gd name="connsiteY0" fmla="*/ 19050 h 3911600"/>
              <a:gd name="connsiteX1" fmla="*/ 3028950 w 3232150"/>
              <a:gd name="connsiteY1" fmla="*/ 0 h 3911600"/>
              <a:gd name="connsiteX2" fmla="*/ 3201194 w 3232150"/>
              <a:gd name="connsiteY2" fmla="*/ 2428875 h 3911600"/>
              <a:gd name="connsiteX3" fmla="*/ 3194050 w 3232150"/>
              <a:gd name="connsiteY3" fmla="*/ 3187700 h 3911600"/>
              <a:gd name="connsiteX4" fmla="*/ 3232150 w 3232150"/>
              <a:gd name="connsiteY4" fmla="*/ 3530600 h 3911600"/>
              <a:gd name="connsiteX5" fmla="*/ 3225800 w 3232150"/>
              <a:gd name="connsiteY5" fmla="*/ 3911600 h 3911600"/>
              <a:gd name="connsiteX6" fmla="*/ 0 w 3232150"/>
              <a:gd name="connsiteY6" fmla="*/ 3841750 h 3911600"/>
              <a:gd name="connsiteX7" fmla="*/ 63500 w 3232150"/>
              <a:gd name="connsiteY7" fmla="*/ 19050 h 391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2150" h="3911600">
                <a:moveTo>
                  <a:pt x="63500" y="19050"/>
                </a:moveTo>
                <a:lnTo>
                  <a:pt x="3028950" y="0"/>
                </a:lnTo>
                <a:lnTo>
                  <a:pt x="3201194" y="2428875"/>
                </a:lnTo>
                <a:cubicBezTo>
                  <a:pt x="3198813" y="2681817"/>
                  <a:pt x="3196431" y="2934758"/>
                  <a:pt x="3194050" y="3187700"/>
                </a:cubicBezTo>
                <a:lnTo>
                  <a:pt x="3232150" y="3530600"/>
                </a:lnTo>
                <a:lnTo>
                  <a:pt x="3225800" y="3911600"/>
                </a:lnTo>
                <a:lnTo>
                  <a:pt x="0" y="3841750"/>
                </a:lnTo>
                <a:lnTo>
                  <a:pt x="63500" y="19050"/>
                </a:lnTo>
                <a:close/>
              </a:path>
            </a:pathLst>
          </a:cu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Rectangle 12">
            <a:extLst>
              <a:ext uri="{FF2B5EF4-FFF2-40B4-BE49-F238E27FC236}">
                <a16:creationId xmlns:a16="http://schemas.microsoft.com/office/drawing/2014/main" id="{DC4A4C78-C970-D9CE-F98B-25CC8C5D0DB9}"/>
              </a:ext>
            </a:extLst>
          </p:cNvPr>
          <p:cNvSpPr/>
          <p:nvPr/>
        </p:nvSpPr>
        <p:spPr>
          <a:xfrm>
            <a:off x="9029700" y="3756660"/>
            <a:ext cx="2220468" cy="906780"/>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4" name="Rectangle 13">
            <a:extLst>
              <a:ext uri="{FF2B5EF4-FFF2-40B4-BE49-F238E27FC236}">
                <a16:creationId xmlns:a16="http://schemas.microsoft.com/office/drawing/2014/main" id="{FDCD72DD-2C17-B821-CDF7-1ACD4347E69A}"/>
              </a:ext>
            </a:extLst>
          </p:cNvPr>
          <p:cNvSpPr/>
          <p:nvPr/>
        </p:nvSpPr>
        <p:spPr>
          <a:xfrm>
            <a:off x="8326120" y="4875487"/>
            <a:ext cx="2997200" cy="1138873"/>
          </a:xfrm>
          <a:custGeom>
            <a:avLst/>
            <a:gdLst>
              <a:gd name="connsiteX0" fmla="*/ 0 w 2971800"/>
              <a:gd name="connsiteY0" fmla="*/ 0 h 1043623"/>
              <a:gd name="connsiteX1" fmla="*/ 2971800 w 2971800"/>
              <a:gd name="connsiteY1" fmla="*/ 0 h 1043623"/>
              <a:gd name="connsiteX2" fmla="*/ 2971800 w 2971800"/>
              <a:gd name="connsiteY2" fmla="*/ 1043623 h 1043623"/>
              <a:gd name="connsiteX3" fmla="*/ 0 w 2971800"/>
              <a:gd name="connsiteY3" fmla="*/ 1043623 h 1043623"/>
              <a:gd name="connsiteX4" fmla="*/ 0 w 2971800"/>
              <a:gd name="connsiteY4" fmla="*/ 0 h 1043623"/>
              <a:gd name="connsiteX0" fmla="*/ 60325 w 2971800"/>
              <a:gd name="connsiteY0" fmla="*/ 0 h 1138873"/>
              <a:gd name="connsiteX1" fmla="*/ 2971800 w 2971800"/>
              <a:gd name="connsiteY1" fmla="*/ 95250 h 1138873"/>
              <a:gd name="connsiteX2" fmla="*/ 2971800 w 2971800"/>
              <a:gd name="connsiteY2" fmla="*/ 1138873 h 1138873"/>
              <a:gd name="connsiteX3" fmla="*/ 0 w 2971800"/>
              <a:gd name="connsiteY3" fmla="*/ 1138873 h 1138873"/>
              <a:gd name="connsiteX4" fmla="*/ 60325 w 2971800"/>
              <a:gd name="connsiteY4" fmla="*/ 0 h 1138873"/>
              <a:gd name="connsiteX0" fmla="*/ 85725 w 2997200"/>
              <a:gd name="connsiteY0" fmla="*/ 0 h 1138873"/>
              <a:gd name="connsiteX1" fmla="*/ 2997200 w 2997200"/>
              <a:gd name="connsiteY1" fmla="*/ 95250 h 1138873"/>
              <a:gd name="connsiteX2" fmla="*/ 2997200 w 2997200"/>
              <a:gd name="connsiteY2" fmla="*/ 1138873 h 1138873"/>
              <a:gd name="connsiteX3" fmla="*/ 0 w 2997200"/>
              <a:gd name="connsiteY3" fmla="*/ 1132523 h 1138873"/>
              <a:gd name="connsiteX4" fmla="*/ 85725 w 2997200"/>
              <a:gd name="connsiteY4" fmla="*/ 0 h 1138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7200" h="1138873">
                <a:moveTo>
                  <a:pt x="85725" y="0"/>
                </a:moveTo>
                <a:lnTo>
                  <a:pt x="2997200" y="95250"/>
                </a:lnTo>
                <a:lnTo>
                  <a:pt x="2997200" y="1138873"/>
                </a:lnTo>
                <a:lnTo>
                  <a:pt x="0" y="1132523"/>
                </a:lnTo>
                <a:lnTo>
                  <a:pt x="85725" y="0"/>
                </a:lnTo>
                <a:close/>
              </a:path>
            </a:pathLst>
          </a:cu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Rectangle 13">
            <a:extLst>
              <a:ext uri="{FF2B5EF4-FFF2-40B4-BE49-F238E27FC236}">
                <a16:creationId xmlns:a16="http://schemas.microsoft.com/office/drawing/2014/main" id="{FED2E056-5CDF-7B46-CA1E-A93482954850}"/>
              </a:ext>
            </a:extLst>
          </p:cNvPr>
          <p:cNvSpPr/>
          <p:nvPr/>
        </p:nvSpPr>
        <p:spPr>
          <a:xfrm>
            <a:off x="8301232" y="3743325"/>
            <a:ext cx="2990850" cy="1199198"/>
          </a:xfrm>
          <a:custGeom>
            <a:avLst/>
            <a:gdLst>
              <a:gd name="connsiteX0" fmla="*/ 0 w 2971800"/>
              <a:gd name="connsiteY0" fmla="*/ 0 h 1043623"/>
              <a:gd name="connsiteX1" fmla="*/ 2971800 w 2971800"/>
              <a:gd name="connsiteY1" fmla="*/ 0 h 1043623"/>
              <a:gd name="connsiteX2" fmla="*/ 2971800 w 2971800"/>
              <a:gd name="connsiteY2" fmla="*/ 1043623 h 1043623"/>
              <a:gd name="connsiteX3" fmla="*/ 0 w 2971800"/>
              <a:gd name="connsiteY3" fmla="*/ 1043623 h 1043623"/>
              <a:gd name="connsiteX4" fmla="*/ 0 w 2971800"/>
              <a:gd name="connsiteY4" fmla="*/ 0 h 1043623"/>
              <a:gd name="connsiteX0" fmla="*/ 60325 w 2971800"/>
              <a:gd name="connsiteY0" fmla="*/ 0 h 1138873"/>
              <a:gd name="connsiteX1" fmla="*/ 2971800 w 2971800"/>
              <a:gd name="connsiteY1" fmla="*/ 95250 h 1138873"/>
              <a:gd name="connsiteX2" fmla="*/ 2971800 w 2971800"/>
              <a:gd name="connsiteY2" fmla="*/ 1138873 h 1138873"/>
              <a:gd name="connsiteX3" fmla="*/ 0 w 2971800"/>
              <a:gd name="connsiteY3" fmla="*/ 1138873 h 1138873"/>
              <a:gd name="connsiteX4" fmla="*/ 60325 w 2971800"/>
              <a:gd name="connsiteY4" fmla="*/ 0 h 1138873"/>
              <a:gd name="connsiteX0" fmla="*/ 85725 w 2997200"/>
              <a:gd name="connsiteY0" fmla="*/ 0 h 1138873"/>
              <a:gd name="connsiteX1" fmla="*/ 2997200 w 2997200"/>
              <a:gd name="connsiteY1" fmla="*/ 95250 h 1138873"/>
              <a:gd name="connsiteX2" fmla="*/ 2997200 w 2997200"/>
              <a:gd name="connsiteY2" fmla="*/ 1138873 h 1138873"/>
              <a:gd name="connsiteX3" fmla="*/ 0 w 2997200"/>
              <a:gd name="connsiteY3" fmla="*/ 1132523 h 1138873"/>
              <a:gd name="connsiteX4" fmla="*/ 85725 w 2997200"/>
              <a:gd name="connsiteY4" fmla="*/ 0 h 1138873"/>
              <a:gd name="connsiteX0" fmla="*/ 85725 w 3009900"/>
              <a:gd name="connsiteY0" fmla="*/ 60325 h 1199198"/>
              <a:gd name="connsiteX1" fmla="*/ 3009900 w 3009900"/>
              <a:gd name="connsiteY1" fmla="*/ 0 h 1199198"/>
              <a:gd name="connsiteX2" fmla="*/ 2997200 w 3009900"/>
              <a:gd name="connsiteY2" fmla="*/ 1199198 h 1199198"/>
              <a:gd name="connsiteX3" fmla="*/ 0 w 3009900"/>
              <a:gd name="connsiteY3" fmla="*/ 1192848 h 1199198"/>
              <a:gd name="connsiteX4" fmla="*/ 85725 w 3009900"/>
              <a:gd name="connsiteY4" fmla="*/ 60325 h 1199198"/>
              <a:gd name="connsiteX0" fmla="*/ 66675 w 2990850"/>
              <a:gd name="connsiteY0" fmla="*/ 60325 h 1199198"/>
              <a:gd name="connsiteX1" fmla="*/ 2990850 w 2990850"/>
              <a:gd name="connsiteY1" fmla="*/ 0 h 1199198"/>
              <a:gd name="connsiteX2" fmla="*/ 2978150 w 2990850"/>
              <a:gd name="connsiteY2" fmla="*/ 1199198 h 1199198"/>
              <a:gd name="connsiteX3" fmla="*/ 0 w 2990850"/>
              <a:gd name="connsiteY3" fmla="*/ 1186498 h 1199198"/>
              <a:gd name="connsiteX4" fmla="*/ 66675 w 2990850"/>
              <a:gd name="connsiteY4" fmla="*/ 60325 h 1199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0850" h="1199198">
                <a:moveTo>
                  <a:pt x="66675" y="60325"/>
                </a:moveTo>
                <a:lnTo>
                  <a:pt x="2990850" y="0"/>
                </a:lnTo>
                <a:lnTo>
                  <a:pt x="2978150" y="1199198"/>
                </a:lnTo>
                <a:lnTo>
                  <a:pt x="0" y="1186498"/>
                </a:lnTo>
                <a:lnTo>
                  <a:pt x="66675" y="60325"/>
                </a:lnTo>
                <a:close/>
              </a:path>
            </a:pathLst>
          </a:cu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4" name="Group 3">
            <a:extLst>
              <a:ext uri="{FF2B5EF4-FFF2-40B4-BE49-F238E27FC236}">
                <a16:creationId xmlns:a16="http://schemas.microsoft.com/office/drawing/2014/main" id="{AD971375-7ADA-07FB-C5E7-3263D8893721}"/>
              </a:ext>
            </a:extLst>
          </p:cNvPr>
          <p:cNvGrpSpPr/>
          <p:nvPr/>
        </p:nvGrpSpPr>
        <p:grpSpPr>
          <a:xfrm>
            <a:off x="838200" y="2460230"/>
            <a:ext cx="2952970" cy="2509027"/>
            <a:chOff x="1677956" y="1435911"/>
            <a:chExt cx="2725974" cy="2081729"/>
          </a:xfrm>
        </p:grpSpPr>
        <p:sp>
          <p:nvSpPr>
            <p:cNvPr id="5" name="Rectangle: Rounded Corners 4">
              <a:extLst>
                <a:ext uri="{FF2B5EF4-FFF2-40B4-BE49-F238E27FC236}">
                  <a16:creationId xmlns:a16="http://schemas.microsoft.com/office/drawing/2014/main" id="{1E4B311D-EA8B-D26E-2705-1FD95C27047A}"/>
                </a:ext>
              </a:extLst>
            </p:cNvPr>
            <p:cNvSpPr/>
            <p:nvPr/>
          </p:nvSpPr>
          <p:spPr>
            <a:xfrm>
              <a:off x="1677956" y="1435911"/>
              <a:ext cx="2725974" cy="2081729"/>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7" name="TextBox 6">
              <a:extLst>
                <a:ext uri="{FF2B5EF4-FFF2-40B4-BE49-F238E27FC236}">
                  <a16:creationId xmlns:a16="http://schemas.microsoft.com/office/drawing/2014/main" id="{C1352C9F-406B-7027-70A1-C869D85B83DC}"/>
                </a:ext>
              </a:extLst>
            </p:cNvPr>
            <p:cNvSpPr txBox="1"/>
            <p:nvPr/>
          </p:nvSpPr>
          <p:spPr>
            <a:xfrm>
              <a:off x="1908136" y="1618273"/>
              <a:ext cx="2290639" cy="1813063"/>
            </a:xfrm>
            <a:prstGeom prst="rect">
              <a:avLst/>
            </a:prstGeom>
            <a:noFill/>
          </p:spPr>
          <p:txBody>
            <a:bodyPr wrap="square" rtlCol="0">
              <a:spAutoFit/>
            </a:bodyPr>
            <a:lstStyle/>
            <a:p>
              <a:r>
                <a:rPr lang="en-GB" sz="2800" b="1" dirty="0">
                  <a:solidFill>
                    <a:srgbClr val="F9AC23"/>
                  </a:solidFill>
                </a:rPr>
                <a:t>Node</a:t>
              </a:r>
              <a:br>
                <a:rPr lang="en-GB" dirty="0">
                  <a:solidFill>
                    <a:schemeClr val="bg1"/>
                  </a:solidFill>
                </a:rPr>
              </a:br>
              <a:endParaRPr lang="en-GB" dirty="0">
                <a:solidFill>
                  <a:schemeClr val="bg1"/>
                </a:solidFill>
              </a:endParaRPr>
            </a:p>
            <a:p>
              <a:r>
                <a:rPr lang="en-US" i="1" dirty="0">
                  <a:solidFill>
                    <a:schemeClr val="bg1"/>
                  </a:solidFill>
                </a:rPr>
                <a:t>Component that accesses the organization data and executes algorithms on it.</a:t>
              </a:r>
              <a:endParaRPr lang="en-GB" i="1" dirty="0">
                <a:solidFill>
                  <a:schemeClr val="bg1"/>
                </a:solidFill>
              </a:endParaRPr>
            </a:p>
          </p:txBody>
        </p:sp>
      </p:grpSp>
    </p:spTree>
    <p:extLst>
      <p:ext uri="{BB962C8B-B14F-4D97-AF65-F5344CB8AC3E}">
        <p14:creationId xmlns:p14="http://schemas.microsoft.com/office/powerpoint/2010/main" val="25755568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pic>
        <p:nvPicPr>
          <p:cNvPr id="5" name="Picture 4">
            <a:extLst>
              <a:ext uri="{FF2B5EF4-FFF2-40B4-BE49-F238E27FC236}">
                <a16:creationId xmlns:a16="http://schemas.microsoft.com/office/drawing/2014/main" id="{FC3AE178-DCF6-2D9A-AF69-C5A76A6DAB6B}"/>
              </a:ext>
            </a:extLst>
          </p:cNvPr>
          <p:cNvPicPr>
            <a:picLocks noChangeAspect="1"/>
          </p:cNvPicPr>
          <p:nvPr/>
        </p:nvPicPr>
        <p:blipFill>
          <a:blip r:embed="rId2">
            <a:extLst>
              <a:ext uri="{28A0092B-C50C-407E-A947-70E740481C1C}">
                <a14:useLocalDpi xmlns:a14="http://schemas.microsoft.com/office/drawing/2010/main" val="0"/>
              </a:ext>
            </a:extLst>
          </a:blip>
          <a:srcRect l="5249" t="15313" r="4803" b="14876"/>
          <a:stretch/>
        </p:blipFill>
        <p:spPr>
          <a:xfrm>
            <a:off x="4590538" y="1997986"/>
            <a:ext cx="6659630" cy="4016375"/>
          </a:xfrm>
          <a:prstGeom prst="rect">
            <a:avLst/>
          </a:prstGeom>
        </p:spPr>
      </p:pic>
      <p:sp>
        <p:nvSpPr>
          <p:cNvPr id="4" name="Rectangle 3">
            <a:extLst>
              <a:ext uri="{FF2B5EF4-FFF2-40B4-BE49-F238E27FC236}">
                <a16:creationId xmlns:a16="http://schemas.microsoft.com/office/drawing/2014/main" id="{FBD2DAF9-6152-BAE4-758D-CE6DA8FDF22E}"/>
              </a:ext>
            </a:extLst>
          </p:cNvPr>
          <p:cNvSpPr/>
          <p:nvPr/>
        </p:nvSpPr>
        <p:spPr>
          <a:xfrm>
            <a:off x="4343400" y="1781175"/>
            <a:ext cx="5143500" cy="4429125"/>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6" name="Group 5">
            <a:extLst>
              <a:ext uri="{FF2B5EF4-FFF2-40B4-BE49-F238E27FC236}">
                <a16:creationId xmlns:a16="http://schemas.microsoft.com/office/drawing/2014/main" id="{9D642D0B-D80E-FD6C-603B-649708280C72}"/>
              </a:ext>
            </a:extLst>
          </p:cNvPr>
          <p:cNvGrpSpPr/>
          <p:nvPr/>
        </p:nvGrpSpPr>
        <p:grpSpPr>
          <a:xfrm>
            <a:off x="838200" y="2460230"/>
            <a:ext cx="2952970" cy="2509027"/>
            <a:chOff x="1677956" y="1435911"/>
            <a:chExt cx="2725974" cy="2081729"/>
          </a:xfrm>
        </p:grpSpPr>
        <p:sp>
          <p:nvSpPr>
            <p:cNvPr id="7" name="Rectangle: Rounded Corners 6">
              <a:extLst>
                <a:ext uri="{FF2B5EF4-FFF2-40B4-BE49-F238E27FC236}">
                  <a16:creationId xmlns:a16="http://schemas.microsoft.com/office/drawing/2014/main" id="{DFF1120F-A313-E760-DD7D-6E92A9977CE4}"/>
                </a:ext>
              </a:extLst>
            </p:cNvPr>
            <p:cNvSpPr/>
            <p:nvPr/>
          </p:nvSpPr>
          <p:spPr>
            <a:xfrm>
              <a:off x="1677956" y="1435911"/>
              <a:ext cx="2725974" cy="2081729"/>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8" name="TextBox 7">
              <a:extLst>
                <a:ext uri="{FF2B5EF4-FFF2-40B4-BE49-F238E27FC236}">
                  <a16:creationId xmlns:a16="http://schemas.microsoft.com/office/drawing/2014/main" id="{F0D33547-1C12-3BD6-473B-3FBB78078007}"/>
                </a:ext>
              </a:extLst>
            </p:cNvPr>
            <p:cNvSpPr txBox="1"/>
            <p:nvPr/>
          </p:nvSpPr>
          <p:spPr>
            <a:xfrm>
              <a:off x="1908136" y="1618273"/>
              <a:ext cx="2290639" cy="1813063"/>
            </a:xfrm>
            <a:prstGeom prst="rect">
              <a:avLst/>
            </a:prstGeom>
            <a:noFill/>
          </p:spPr>
          <p:txBody>
            <a:bodyPr wrap="square" rtlCol="0">
              <a:spAutoFit/>
            </a:bodyPr>
            <a:lstStyle/>
            <a:p>
              <a:r>
                <a:rPr lang="en-GB" sz="2800" b="1" dirty="0">
                  <a:solidFill>
                    <a:srgbClr val="F9AC23"/>
                  </a:solidFill>
                </a:rPr>
                <a:t>User</a:t>
              </a:r>
              <a:br>
                <a:rPr lang="en-GB" dirty="0">
                  <a:solidFill>
                    <a:schemeClr val="bg1"/>
                  </a:solidFill>
                </a:rPr>
              </a:br>
              <a:endParaRPr lang="en-GB" dirty="0">
                <a:solidFill>
                  <a:schemeClr val="bg1"/>
                </a:solidFill>
              </a:endParaRPr>
            </a:p>
            <a:p>
              <a:r>
                <a:rPr lang="en-US" i="1" dirty="0">
                  <a:solidFill>
                    <a:schemeClr val="bg1"/>
                  </a:solidFill>
                </a:rPr>
                <a:t>A person that belongs to one organization who can create tasks for one or more organizations within a collaboration.</a:t>
              </a:r>
              <a:endParaRPr lang="en-GB" i="1" dirty="0">
                <a:solidFill>
                  <a:schemeClr val="bg1"/>
                </a:solidFill>
              </a:endParaRPr>
            </a:p>
          </p:txBody>
        </p:sp>
      </p:grpSp>
    </p:spTree>
    <p:extLst>
      <p:ext uri="{BB962C8B-B14F-4D97-AF65-F5344CB8AC3E}">
        <p14:creationId xmlns:p14="http://schemas.microsoft.com/office/powerpoint/2010/main" val="1882263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grpSp>
        <p:nvGrpSpPr>
          <p:cNvPr id="11" name="Group 10">
            <a:extLst>
              <a:ext uri="{FF2B5EF4-FFF2-40B4-BE49-F238E27FC236}">
                <a16:creationId xmlns:a16="http://schemas.microsoft.com/office/drawing/2014/main" id="{6ADCD2A9-4825-DF84-90AE-AAC370498324}"/>
              </a:ext>
            </a:extLst>
          </p:cNvPr>
          <p:cNvGrpSpPr/>
          <p:nvPr/>
        </p:nvGrpSpPr>
        <p:grpSpPr>
          <a:xfrm>
            <a:off x="4381500" y="1997986"/>
            <a:ext cx="6972300" cy="4016375"/>
            <a:chOff x="4381500" y="1997986"/>
            <a:chExt cx="6972300" cy="4016375"/>
          </a:xfrm>
        </p:grpSpPr>
        <p:pic>
          <p:nvPicPr>
            <p:cNvPr id="5" name="Picture 4">
              <a:extLst>
                <a:ext uri="{FF2B5EF4-FFF2-40B4-BE49-F238E27FC236}">
                  <a16:creationId xmlns:a16="http://schemas.microsoft.com/office/drawing/2014/main" id="{FC3AE178-DCF6-2D9A-AF69-C5A76A6DAB6B}"/>
                </a:ext>
              </a:extLst>
            </p:cNvPr>
            <p:cNvPicPr>
              <a:picLocks noChangeAspect="1"/>
            </p:cNvPicPr>
            <p:nvPr/>
          </p:nvPicPr>
          <p:blipFill>
            <a:blip r:embed="rId2">
              <a:extLst>
                <a:ext uri="{28A0092B-C50C-407E-A947-70E740481C1C}">
                  <a14:useLocalDpi xmlns:a14="http://schemas.microsoft.com/office/drawing/2010/main" val="0"/>
                </a:ext>
              </a:extLst>
            </a:blip>
            <a:srcRect l="5249" t="15313" r="4803" b="14876"/>
            <a:stretch/>
          </p:blipFill>
          <p:spPr>
            <a:xfrm>
              <a:off x="4590538" y="1997986"/>
              <a:ext cx="6659630" cy="4016375"/>
            </a:xfrm>
            <a:prstGeom prst="rect">
              <a:avLst/>
            </a:prstGeom>
          </p:spPr>
        </p:pic>
        <p:sp>
          <p:nvSpPr>
            <p:cNvPr id="9" name="Rectangle 8">
              <a:extLst>
                <a:ext uri="{FF2B5EF4-FFF2-40B4-BE49-F238E27FC236}">
                  <a16:creationId xmlns:a16="http://schemas.microsoft.com/office/drawing/2014/main" id="{B90224EB-8673-50E3-DEA0-C750227D5C29}"/>
                </a:ext>
              </a:extLst>
            </p:cNvPr>
            <p:cNvSpPr/>
            <p:nvPr/>
          </p:nvSpPr>
          <p:spPr>
            <a:xfrm>
              <a:off x="4694170" y="2925086"/>
              <a:ext cx="6659630" cy="3067050"/>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4" name="Picture 3">
              <a:extLst>
                <a:ext uri="{FF2B5EF4-FFF2-40B4-BE49-F238E27FC236}">
                  <a16:creationId xmlns:a16="http://schemas.microsoft.com/office/drawing/2014/main" id="{718DA071-676F-3158-C295-957E1F04E7CF}"/>
                </a:ext>
              </a:extLst>
            </p:cNvPr>
            <p:cNvPicPr>
              <a:picLocks noChangeAspect="1"/>
            </p:cNvPicPr>
            <p:nvPr/>
          </p:nvPicPr>
          <p:blipFill>
            <a:blip r:embed="rId2">
              <a:extLst>
                <a:ext uri="{28A0092B-C50C-407E-A947-70E740481C1C}">
                  <a14:useLocalDpi xmlns:a14="http://schemas.microsoft.com/office/drawing/2010/main" val="0"/>
                </a:ext>
              </a:extLst>
            </a:blip>
            <a:srcRect l="56630" t="51732" r="36338" b="43853"/>
            <a:stretch/>
          </p:blipFill>
          <p:spPr>
            <a:xfrm>
              <a:off x="8391525" y="4092575"/>
              <a:ext cx="520700" cy="254001"/>
            </a:xfrm>
            <a:prstGeom prst="rect">
              <a:avLst/>
            </a:prstGeom>
          </p:spPr>
        </p:pic>
        <p:pic>
          <p:nvPicPr>
            <p:cNvPr id="6" name="Picture 5">
              <a:extLst>
                <a:ext uri="{FF2B5EF4-FFF2-40B4-BE49-F238E27FC236}">
                  <a16:creationId xmlns:a16="http://schemas.microsoft.com/office/drawing/2014/main" id="{C3BCE391-6EE9-FF06-3AC5-ABA24E8E35A1}"/>
                </a:ext>
              </a:extLst>
            </p:cNvPr>
            <p:cNvPicPr>
              <a:picLocks noChangeAspect="1"/>
            </p:cNvPicPr>
            <p:nvPr/>
          </p:nvPicPr>
          <p:blipFill>
            <a:blip r:embed="rId2">
              <a:extLst>
                <a:ext uri="{28A0092B-C50C-407E-A947-70E740481C1C}">
                  <a14:useLocalDpi xmlns:a14="http://schemas.microsoft.com/office/drawing/2010/main" val="0"/>
                </a:ext>
              </a:extLst>
            </a:blip>
            <a:srcRect l="57831" t="71820" r="35437" b="23765"/>
            <a:stretch/>
          </p:blipFill>
          <p:spPr>
            <a:xfrm>
              <a:off x="8486775" y="5248275"/>
              <a:ext cx="498475" cy="254001"/>
            </a:xfrm>
            <a:prstGeom prst="rect">
              <a:avLst/>
            </a:prstGeom>
          </p:spPr>
        </p:pic>
        <p:pic>
          <p:nvPicPr>
            <p:cNvPr id="7" name="Picture 6">
              <a:extLst>
                <a:ext uri="{FF2B5EF4-FFF2-40B4-BE49-F238E27FC236}">
                  <a16:creationId xmlns:a16="http://schemas.microsoft.com/office/drawing/2014/main" id="{615F97D4-4B20-2D4E-E8AC-DA37C21E83CB}"/>
                </a:ext>
              </a:extLst>
            </p:cNvPr>
            <p:cNvPicPr>
              <a:picLocks noChangeAspect="1"/>
            </p:cNvPicPr>
            <p:nvPr/>
          </p:nvPicPr>
          <p:blipFill>
            <a:blip r:embed="rId2">
              <a:extLst>
                <a:ext uri="{28A0092B-C50C-407E-A947-70E740481C1C}">
                  <a14:useLocalDpi xmlns:a14="http://schemas.microsoft.com/office/drawing/2010/main" val="0"/>
                </a:ext>
              </a:extLst>
            </a:blip>
            <a:srcRect l="31769" t="51263" r="61499" b="44322"/>
            <a:stretch/>
          </p:blipFill>
          <p:spPr>
            <a:xfrm>
              <a:off x="6553200" y="4064000"/>
              <a:ext cx="498475" cy="254001"/>
            </a:xfrm>
            <a:prstGeom prst="rect">
              <a:avLst/>
            </a:prstGeom>
          </p:spPr>
        </p:pic>
        <p:sp>
          <p:nvSpPr>
            <p:cNvPr id="8" name="Rectangle 7">
              <a:extLst>
                <a:ext uri="{FF2B5EF4-FFF2-40B4-BE49-F238E27FC236}">
                  <a16:creationId xmlns:a16="http://schemas.microsoft.com/office/drawing/2014/main" id="{B0150EAF-4B85-7424-3329-3E45343D1D51}"/>
                </a:ext>
              </a:extLst>
            </p:cNvPr>
            <p:cNvSpPr/>
            <p:nvPr/>
          </p:nvSpPr>
          <p:spPr>
            <a:xfrm>
              <a:off x="4381500" y="2095500"/>
              <a:ext cx="1758950" cy="829586"/>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grpSp>
        <p:nvGrpSpPr>
          <p:cNvPr id="10" name="Group 9">
            <a:extLst>
              <a:ext uri="{FF2B5EF4-FFF2-40B4-BE49-F238E27FC236}">
                <a16:creationId xmlns:a16="http://schemas.microsoft.com/office/drawing/2014/main" id="{2C537A0B-A325-F88D-0010-EE98929A75A7}"/>
              </a:ext>
            </a:extLst>
          </p:cNvPr>
          <p:cNvGrpSpPr/>
          <p:nvPr/>
        </p:nvGrpSpPr>
        <p:grpSpPr>
          <a:xfrm>
            <a:off x="838200" y="2460230"/>
            <a:ext cx="2952970" cy="2933037"/>
            <a:chOff x="1677956" y="1435911"/>
            <a:chExt cx="2725974" cy="2225250"/>
          </a:xfrm>
        </p:grpSpPr>
        <p:sp>
          <p:nvSpPr>
            <p:cNvPr id="12" name="Rectangle: Rounded Corners 11">
              <a:extLst>
                <a:ext uri="{FF2B5EF4-FFF2-40B4-BE49-F238E27FC236}">
                  <a16:creationId xmlns:a16="http://schemas.microsoft.com/office/drawing/2014/main" id="{A97597F7-B1F4-E06D-6ADE-51DB186667DC}"/>
                </a:ext>
              </a:extLst>
            </p:cNvPr>
            <p:cNvSpPr/>
            <p:nvPr/>
          </p:nvSpPr>
          <p:spPr>
            <a:xfrm>
              <a:off x="1677956" y="1435911"/>
              <a:ext cx="2725974" cy="2081729"/>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13" name="TextBox 12">
              <a:extLst>
                <a:ext uri="{FF2B5EF4-FFF2-40B4-BE49-F238E27FC236}">
                  <a16:creationId xmlns:a16="http://schemas.microsoft.com/office/drawing/2014/main" id="{A846EFDC-82AF-85F2-E2F7-40A8D85E28D3}"/>
                </a:ext>
              </a:extLst>
            </p:cNvPr>
            <p:cNvSpPr txBox="1"/>
            <p:nvPr/>
          </p:nvSpPr>
          <p:spPr>
            <a:xfrm>
              <a:off x="1908136" y="1618273"/>
              <a:ext cx="2290639" cy="2042888"/>
            </a:xfrm>
            <a:prstGeom prst="rect">
              <a:avLst/>
            </a:prstGeom>
            <a:noFill/>
          </p:spPr>
          <p:txBody>
            <a:bodyPr wrap="square" rtlCol="0">
              <a:spAutoFit/>
            </a:bodyPr>
            <a:lstStyle/>
            <a:p>
              <a:r>
                <a:rPr lang="en-GB" sz="2800" b="1" dirty="0">
                  <a:solidFill>
                    <a:srgbClr val="F9AC23"/>
                  </a:solidFill>
                </a:rPr>
                <a:t>Algorithm</a:t>
              </a:r>
              <a:br>
                <a:rPr lang="en-GB" dirty="0">
                  <a:solidFill>
                    <a:schemeClr val="bg1"/>
                  </a:solidFill>
                </a:rPr>
              </a:br>
              <a:endParaRPr lang="en-GB" dirty="0">
                <a:solidFill>
                  <a:schemeClr val="bg1"/>
                </a:solidFill>
              </a:endParaRPr>
            </a:p>
            <a:p>
              <a:r>
                <a:rPr lang="en-US" i="1" dirty="0">
                  <a:solidFill>
                    <a:schemeClr val="bg1"/>
                  </a:solidFill>
                </a:rPr>
                <a:t>A computational model or process which can be securely distributed to nodes for execution on the corresponding organization’s data.</a:t>
              </a:r>
              <a:endParaRPr lang="en-GB" i="1" dirty="0">
                <a:solidFill>
                  <a:schemeClr val="bg1"/>
                </a:solidFill>
              </a:endParaRPr>
            </a:p>
          </p:txBody>
        </p:sp>
      </p:grpSp>
    </p:spTree>
    <p:extLst>
      <p:ext uri="{BB962C8B-B14F-4D97-AF65-F5344CB8AC3E}">
        <p14:creationId xmlns:p14="http://schemas.microsoft.com/office/powerpoint/2010/main" val="2256465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28FB-C06E-F70B-3A7F-EF94214DAC23}"/>
              </a:ext>
            </a:extLst>
          </p:cNvPr>
          <p:cNvSpPr>
            <a:spLocks noGrp="1"/>
          </p:cNvSpPr>
          <p:nvPr>
            <p:ph type="title"/>
          </p:nvPr>
        </p:nvSpPr>
        <p:spPr/>
        <p:txBody>
          <a:bodyPr/>
          <a:lstStyle/>
          <a:p>
            <a:r>
              <a:rPr lang="en-US" sz="4000" dirty="0"/>
              <a:t>Federated analysis projects with vantage6</a:t>
            </a:r>
            <a:endParaRPr lang="en-NL" sz="4000" dirty="0"/>
          </a:p>
        </p:txBody>
      </p:sp>
      <p:grpSp>
        <p:nvGrpSpPr>
          <p:cNvPr id="8" name="Group 7">
            <a:extLst>
              <a:ext uri="{FF2B5EF4-FFF2-40B4-BE49-F238E27FC236}">
                <a16:creationId xmlns:a16="http://schemas.microsoft.com/office/drawing/2014/main" id="{1797F95C-7D1F-AAAB-B3B5-91BAD98405ED}"/>
              </a:ext>
            </a:extLst>
          </p:cNvPr>
          <p:cNvGrpSpPr/>
          <p:nvPr/>
        </p:nvGrpSpPr>
        <p:grpSpPr>
          <a:xfrm>
            <a:off x="4590538" y="1762125"/>
            <a:ext cx="6991862" cy="4569059"/>
            <a:chOff x="4590538" y="1762125"/>
            <a:chExt cx="6991862" cy="4569059"/>
          </a:xfrm>
        </p:grpSpPr>
        <p:pic>
          <p:nvPicPr>
            <p:cNvPr id="5" name="Picture 4">
              <a:extLst>
                <a:ext uri="{FF2B5EF4-FFF2-40B4-BE49-F238E27FC236}">
                  <a16:creationId xmlns:a16="http://schemas.microsoft.com/office/drawing/2014/main" id="{FC3AE178-DCF6-2D9A-AF69-C5A76A6DAB6B}"/>
                </a:ext>
              </a:extLst>
            </p:cNvPr>
            <p:cNvPicPr>
              <a:picLocks noChangeAspect="1"/>
            </p:cNvPicPr>
            <p:nvPr/>
          </p:nvPicPr>
          <p:blipFill>
            <a:blip r:embed="rId2">
              <a:extLst>
                <a:ext uri="{28A0092B-C50C-407E-A947-70E740481C1C}">
                  <a14:useLocalDpi xmlns:a14="http://schemas.microsoft.com/office/drawing/2010/main" val="0"/>
                </a:ext>
              </a:extLst>
            </a:blip>
            <a:srcRect l="5249" t="15313" r="4803" b="14876"/>
            <a:stretch/>
          </p:blipFill>
          <p:spPr>
            <a:xfrm>
              <a:off x="4590538" y="1997986"/>
              <a:ext cx="6659630" cy="4016375"/>
            </a:xfrm>
            <a:prstGeom prst="rect">
              <a:avLst/>
            </a:prstGeom>
          </p:spPr>
        </p:pic>
        <p:sp>
          <p:nvSpPr>
            <p:cNvPr id="4" name="Rectangle 3">
              <a:extLst>
                <a:ext uri="{FF2B5EF4-FFF2-40B4-BE49-F238E27FC236}">
                  <a16:creationId xmlns:a16="http://schemas.microsoft.com/office/drawing/2014/main" id="{89C87626-562F-FC93-FD09-5FF35CD7244E}"/>
                </a:ext>
              </a:extLst>
            </p:cNvPr>
            <p:cNvSpPr/>
            <p:nvPr/>
          </p:nvSpPr>
          <p:spPr>
            <a:xfrm>
              <a:off x="4590538" y="3219450"/>
              <a:ext cx="6991862" cy="3111734"/>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76926609-5799-71C6-B7A5-97A77D0A8F3E}"/>
                </a:ext>
              </a:extLst>
            </p:cNvPr>
            <p:cNvSpPr/>
            <p:nvPr/>
          </p:nvSpPr>
          <p:spPr>
            <a:xfrm>
              <a:off x="5619238" y="1762125"/>
              <a:ext cx="1781687" cy="1325563"/>
            </a:xfrm>
            <a:prstGeom prst="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grpSp>
        <p:nvGrpSpPr>
          <p:cNvPr id="7" name="Group 6">
            <a:extLst>
              <a:ext uri="{FF2B5EF4-FFF2-40B4-BE49-F238E27FC236}">
                <a16:creationId xmlns:a16="http://schemas.microsoft.com/office/drawing/2014/main" id="{FEDA1C23-FB3A-AEDA-36D2-EE2A41FED4CB}"/>
              </a:ext>
            </a:extLst>
          </p:cNvPr>
          <p:cNvGrpSpPr/>
          <p:nvPr/>
        </p:nvGrpSpPr>
        <p:grpSpPr>
          <a:xfrm>
            <a:off x="838200" y="2460230"/>
            <a:ext cx="2952970" cy="2743866"/>
            <a:chOff x="1677956" y="1435911"/>
            <a:chExt cx="2725974" cy="2081729"/>
          </a:xfrm>
        </p:grpSpPr>
        <p:sp>
          <p:nvSpPr>
            <p:cNvPr id="9" name="Rectangle: Rounded Corners 8">
              <a:extLst>
                <a:ext uri="{FF2B5EF4-FFF2-40B4-BE49-F238E27FC236}">
                  <a16:creationId xmlns:a16="http://schemas.microsoft.com/office/drawing/2014/main" id="{4009708F-BCD7-29CB-438F-8A2341AA97F9}"/>
                </a:ext>
              </a:extLst>
            </p:cNvPr>
            <p:cNvSpPr/>
            <p:nvPr/>
          </p:nvSpPr>
          <p:spPr>
            <a:xfrm>
              <a:off x="1677956" y="1435911"/>
              <a:ext cx="2725974" cy="2081729"/>
            </a:xfrm>
            <a:prstGeom prst="roundRect">
              <a:avLst>
                <a:gd name="adj" fmla="val 5540"/>
              </a:avLst>
            </a:prstGeom>
            <a:solidFill>
              <a:srgbClr val="0F497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L">
                <a:solidFill>
                  <a:srgbClr val="0F497B"/>
                </a:solidFill>
              </a:endParaRPr>
            </a:p>
          </p:txBody>
        </p:sp>
        <p:sp>
          <p:nvSpPr>
            <p:cNvPr id="10" name="TextBox 9">
              <a:extLst>
                <a:ext uri="{FF2B5EF4-FFF2-40B4-BE49-F238E27FC236}">
                  <a16:creationId xmlns:a16="http://schemas.microsoft.com/office/drawing/2014/main" id="{810280E8-396E-62FC-891D-CE350F49893A}"/>
                </a:ext>
              </a:extLst>
            </p:cNvPr>
            <p:cNvSpPr txBox="1"/>
            <p:nvPr/>
          </p:nvSpPr>
          <p:spPr>
            <a:xfrm>
              <a:off x="1908135" y="1618273"/>
              <a:ext cx="2495794" cy="1868043"/>
            </a:xfrm>
            <a:prstGeom prst="rect">
              <a:avLst/>
            </a:prstGeom>
            <a:noFill/>
          </p:spPr>
          <p:txBody>
            <a:bodyPr wrap="square" rtlCol="0">
              <a:spAutoFit/>
            </a:bodyPr>
            <a:lstStyle/>
            <a:p>
              <a:r>
                <a:rPr lang="en-GB" sz="2800" b="1" dirty="0">
                  <a:solidFill>
                    <a:srgbClr val="F9AC23"/>
                  </a:solidFill>
                </a:rPr>
                <a:t>Algorithm store</a:t>
              </a:r>
              <a:br>
                <a:rPr lang="en-GB" dirty="0">
                  <a:solidFill>
                    <a:schemeClr val="bg1"/>
                  </a:solidFill>
                </a:rPr>
              </a:br>
              <a:endParaRPr lang="en-GB" dirty="0">
                <a:solidFill>
                  <a:schemeClr val="bg1"/>
                </a:solidFill>
              </a:endParaRPr>
            </a:p>
            <a:p>
              <a:r>
                <a:rPr lang="en-US" i="1" dirty="0">
                  <a:solidFill>
                    <a:schemeClr val="bg1"/>
                  </a:solidFill>
                </a:rPr>
                <a:t>A computational model or process which can be securely distributed to nodes for execution on the corresponding organization’s data.</a:t>
              </a:r>
              <a:endParaRPr lang="en-GB" i="1" dirty="0">
                <a:solidFill>
                  <a:schemeClr val="bg1"/>
                </a:solidFill>
              </a:endParaRPr>
            </a:p>
          </p:txBody>
        </p:sp>
      </p:grpSp>
    </p:spTree>
    <p:extLst>
      <p:ext uri="{BB962C8B-B14F-4D97-AF65-F5344CB8AC3E}">
        <p14:creationId xmlns:p14="http://schemas.microsoft.com/office/powerpoint/2010/main" val="4222645264"/>
      </p:ext>
    </p:extLst>
  </p:cSld>
  <p:clrMapOvr>
    <a:masterClrMapping/>
  </p:clrMapOvr>
</p:sld>
</file>

<file path=ppt/theme/theme1.xml><?xml version="1.0" encoding="utf-8"?>
<a:theme xmlns:a="http://schemas.openxmlformats.org/drawingml/2006/main" name="vantage6-template-workshop">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
      <a:majorFont>
        <a:latin typeface="Source Sans Pro SemiBold"/>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ster.potx" id="{33619C8A-87D7-4915-AE34-E1E478F6E586}" vid="{5257655C-AEBA-4153-B03A-D7D8D941279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7164C23EC47024F97AA423E75479F12" ma:contentTypeVersion="18" ma:contentTypeDescription="Create a new document." ma:contentTypeScope="" ma:versionID="108453ed9b46aec3b70b3a9a4d9bd7ac">
  <xsd:schema xmlns:xsd="http://www.w3.org/2001/XMLSchema" xmlns:xs="http://www.w3.org/2001/XMLSchema" xmlns:p="http://schemas.microsoft.com/office/2006/metadata/properties" xmlns:ns2="af34c8a9-9806-44d6-aa44-d772f2793323" xmlns:ns3="26898810-f9b9-406f-8188-8f8f7cdf5520" targetNamespace="http://schemas.microsoft.com/office/2006/metadata/properties" ma:root="true" ma:fieldsID="52bb5089fb0674458b27754d2b24d983" ns2:_="" ns3:_="">
    <xsd:import namespace="af34c8a9-9806-44d6-aa44-d772f2793323"/>
    <xsd:import namespace="26898810-f9b9-406f-8188-8f8f7cdf552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34c8a9-9806-44d6-aa44-d772f279332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c0ad629c-0c64-4cfd-a7c6-02f1c6e4954d" ma:termSetId="09814cd3-568e-fe90-9814-8d621ff8fb84" ma:anchorId="fba54fb3-c3e1-fe81-a776-ca4b69148c4d" ma:open="true" ma:isKeyword="false">
      <xsd:complexType>
        <xsd:sequence>
          <xsd:element ref="pc:Terms" minOccurs="0" maxOccurs="1"/>
        </xsd:sequence>
      </xsd:complex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6898810-f9b9-406f-8188-8f8f7cdf5520"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4188a644-1cf1-4326-943c-8fefd27dd543}" ma:internalName="TaxCatchAll" ma:showField="CatchAllData" ma:web="26898810-f9b9-406f-8188-8f8f7cdf552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8C92116-0E62-45E4-A606-D334EE2D2ADE}">
  <ds:schemaRefs>
    <ds:schemaRef ds:uri="http://schemas.microsoft.com/sharepoint/v3/contenttype/forms"/>
  </ds:schemaRefs>
</ds:datastoreItem>
</file>

<file path=customXml/itemProps2.xml><?xml version="1.0" encoding="utf-8"?>
<ds:datastoreItem xmlns:ds="http://schemas.openxmlformats.org/officeDocument/2006/customXml" ds:itemID="{9D7DDECB-4DB6-4FC7-872F-1054CABC7E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f34c8a9-9806-44d6-aa44-d772f2793323"/>
    <ds:schemaRef ds:uri="26898810-f9b9-406f-8188-8f8f7cdf552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vantage6-template-workshop</Template>
  <TotalTime>0</TotalTime>
  <Words>1175</Words>
  <Application>Microsoft Office PowerPoint</Application>
  <PresentationFormat>Widescreen</PresentationFormat>
  <Paragraphs>125</Paragraphs>
  <Slides>26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Aptos</vt:lpstr>
      <vt:lpstr>Arial</vt:lpstr>
      <vt:lpstr>Cambria Math</vt:lpstr>
      <vt:lpstr>Mulish</vt:lpstr>
      <vt:lpstr>Source Sans Pro</vt:lpstr>
      <vt:lpstr>Source Sans Pro SemiBold</vt:lpstr>
      <vt:lpstr>vantage6-template-workshop</vt:lpstr>
      <vt:lpstr>V6 basics</vt:lpstr>
      <vt:lpstr>Why using vantage6</vt:lpstr>
      <vt:lpstr>Federated analysis projects with vantage6</vt:lpstr>
      <vt:lpstr>Federated analysis projects with vantage6</vt:lpstr>
      <vt:lpstr>Federated analysis projects with vantage6</vt:lpstr>
      <vt:lpstr>Federated analysis projects with vantage6</vt:lpstr>
      <vt:lpstr>Federated analysis projects with vantage6</vt:lpstr>
      <vt:lpstr>Federated analysis projects with vantage6</vt:lpstr>
      <vt:lpstr>Federated analysis projects with vantage6</vt:lpstr>
      <vt:lpstr>Federated analysis projects with vantage6</vt:lpstr>
      <vt:lpstr>Federated analysis projects with vantage6</vt:lpstr>
      <vt:lpstr>Federated analysis projects with vantage6</vt:lpstr>
      <vt:lpstr>Federated analysis projects with vantage6</vt:lpstr>
      <vt:lpstr>Design your own project structure</vt:lpstr>
      <vt:lpstr>The vantage6 infrastructure</vt:lpstr>
      <vt:lpstr>The vantage6 infrastructure</vt:lpstr>
      <vt:lpstr>The vantage6 infrastructure</vt:lpstr>
      <vt:lpstr>The vantage6 infrastructure</vt:lpstr>
      <vt:lpstr>How algorithms run in vantage6</vt:lpstr>
      <vt:lpstr>How algorithms run in vantage6</vt:lpstr>
      <vt:lpstr>Algorithm projection on infrastructure</vt:lpstr>
      <vt:lpstr>Algorithm projection on infrastructure</vt:lpstr>
      <vt:lpstr>Algorithm projection on infrastructure</vt:lpstr>
      <vt:lpstr>Exercise</vt:lpstr>
      <vt:lpstr>Solution</vt:lpstr>
      <vt:lpstr>Future developments of vantage6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Walter Baccinelli</dc:creator>
  <cp:lastModifiedBy>Walter Baccinelli</cp:lastModifiedBy>
  <cp:revision>25</cp:revision>
  <dcterms:created xsi:type="dcterms:W3CDTF">2024-08-23T13:33:44Z</dcterms:created>
  <dcterms:modified xsi:type="dcterms:W3CDTF">2024-09-05T08:28:13Z</dcterms:modified>
</cp:coreProperties>
</file>

<file path=docProps/thumbnail.jpeg>
</file>